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 /><Relationship Id="rId2" Type="http://schemas.openxmlformats.org/package/2006/relationships/metadata/thumbnail" Target="docProps/thumbnail.jpeg" /><Relationship Id="rId1" Type="http://schemas.openxmlformats.org/officeDocument/2006/relationships/officeDocument" Target="ppt/presentation.xml" /><Relationship Id="rId5" Type="http://schemas.openxmlformats.org/officeDocument/2006/relationships/custom-properties" Target="docProps/custom.xml" /><Relationship Id="rId4" Type="http://schemas.openxmlformats.org/officeDocument/2006/relationships/extended-properties" Target="docProps/app.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6" r:id="rId1"/>
  </p:sldMasterIdLst>
  <p:notesMasterIdLst>
    <p:notesMasterId r:id="rId24"/>
  </p:notesMasterIdLst>
  <p:handoutMasterIdLst>
    <p:handoutMasterId r:id="rId25"/>
  </p:handoutMasterIdLst>
  <p:sldIdLst>
    <p:sldId id="276" r:id="rId2"/>
    <p:sldId id="256" r:id="rId3"/>
    <p:sldId id="288" r:id="rId4"/>
    <p:sldId id="266" r:id="rId5"/>
    <p:sldId id="267" r:id="rId6"/>
    <p:sldId id="269" r:id="rId7"/>
    <p:sldId id="270" r:id="rId8"/>
    <p:sldId id="271" r:id="rId9"/>
    <p:sldId id="290" r:id="rId10"/>
    <p:sldId id="291" r:id="rId11"/>
    <p:sldId id="274" r:id="rId12"/>
    <p:sldId id="289" r:id="rId13"/>
    <p:sldId id="278" r:id="rId14"/>
    <p:sldId id="280" r:id="rId15"/>
    <p:sldId id="279" r:id="rId16"/>
    <p:sldId id="281" r:id="rId17"/>
    <p:sldId id="282" r:id="rId18"/>
    <p:sldId id="283" r:id="rId19"/>
    <p:sldId id="285" r:id="rId20"/>
    <p:sldId id="284" r:id="rId21"/>
    <p:sldId id="286" r:id="rId22"/>
    <p:sldId id="287"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p:cViewPr varScale="1">
        <p:scale>
          <a:sx n="87" d="100"/>
          <a:sy n="87" d="100"/>
        </p:scale>
        <p:origin x="288" y="96"/>
      </p:cViewPr>
      <p:guideLst>
        <p:guide pos="3840"/>
        <p:guide orient="horz" pos="2160"/>
      </p:guideLst>
    </p:cSldViewPr>
  </p:slideViewPr>
  <p:notesTextViewPr>
    <p:cViewPr>
      <p:scale>
        <a:sx n="1" d="1"/>
        <a:sy n="1" d="1"/>
      </p:scale>
      <p:origin x="0" y="0"/>
    </p:cViewPr>
  </p:notesTextViewPr>
  <p:notesViewPr>
    <p:cSldViewPr showGuides="1">
      <p:cViewPr varScale="1">
        <p:scale>
          <a:sx n="63" d="100"/>
          <a:sy n="63" d="100"/>
        </p:scale>
        <p:origin x="2838" y="10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 /><Relationship Id="rId13" Type="http://schemas.openxmlformats.org/officeDocument/2006/relationships/slide" Target="slides/slide12.xml" /><Relationship Id="rId18" Type="http://schemas.openxmlformats.org/officeDocument/2006/relationships/slide" Target="slides/slide17.xml" /><Relationship Id="rId26" Type="http://schemas.openxmlformats.org/officeDocument/2006/relationships/presProps" Target="presProps.xml" /><Relationship Id="rId3" Type="http://schemas.openxmlformats.org/officeDocument/2006/relationships/slide" Target="slides/slide2.xml" /><Relationship Id="rId21" Type="http://schemas.openxmlformats.org/officeDocument/2006/relationships/slide" Target="slides/slide20.xml" /><Relationship Id="rId7" Type="http://schemas.openxmlformats.org/officeDocument/2006/relationships/slide" Target="slides/slide6.xml" /><Relationship Id="rId12" Type="http://schemas.openxmlformats.org/officeDocument/2006/relationships/slide" Target="slides/slide11.xml" /><Relationship Id="rId17" Type="http://schemas.openxmlformats.org/officeDocument/2006/relationships/slide" Target="slides/slide16.xml" /><Relationship Id="rId25" Type="http://schemas.openxmlformats.org/officeDocument/2006/relationships/handoutMaster" Target="handoutMasters/handoutMaster1.xml" /><Relationship Id="rId2" Type="http://schemas.openxmlformats.org/officeDocument/2006/relationships/slide" Target="slides/slide1.xml" /><Relationship Id="rId16" Type="http://schemas.openxmlformats.org/officeDocument/2006/relationships/slide" Target="slides/slide15.xml" /><Relationship Id="rId20" Type="http://schemas.openxmlformats.org/officeDocument/2006/relationships/slide" Target="slides/slide19.xml" /><Relationship Id="rId29" Type="http://schemas.openxmlformats.org/officeDocument/2006/relationships/tableStyles" Target="tableStyles.xml" /><Relationship Id="rId1" Type="http://schemas.openxmlformats.org/officeDocument/2006/relationships/slideMaster" Target="slideMasters/slideMaster1.xml" /><Relationship Id="rId6" Type="http://schemas.openxmlformats.org/officeDocument/2006/relationships/slide" Target="slides/slide5.xml" /><Relationship Id="rId11" Type="http://schemas.openxmlformats.org/officeDocument/2006/relationships/slide" Target="slides/slide10.xml" /><Relationship Id="rId24" Type="http://schemas.openxmlformats.org/officeDocument/2006/relationships/notesMaster" Target="notesMasters/notesMaster1.xml" /><Relationship Id="rId5" Type="http://schemas.openxmlformats.org/officeDocument/2006/relationships/slide" Target="slides/slide4.xml" /><Relationship Id="rId15" Type="http://schemas.openxmlformats.org/officeDocument/2006/relationships/slide" Target="slides/slide14.xml" /><Relationship Id="rId23" Type="http://schemas.openxmlformats.org/officeDocument/2006/relationships/slide" Target="slides/slide22.xml" /><Relationship Id="rId28" Type="http://schemas.openxmlformats.org/officeDocument/2006/relationships/theme" Target="theme/theme1.xml" /><Relationship Id="rId10" Type="http://schemas.openxmlformats.org/officeDocument/2006/relationships/slide" Target="slides/slide9.xml" /><Relationship Id="rId19" Type="http://schemas.openxmlformats.org/officeDocument/2006/relationships/slide" Target="slides/slide18.xml" /><Relationship Id="rId4" Type="http://schemas.openxmlformats.org/officeDocument/2006/relationships/slide" Target="slides/slide3.xml" /><Relationship Id="rId9" Type="http://schemas.openxmlformats.org/officeDocument/2006/relationships/slide" Target="slides/slide8.xml" /><Relationship Id="rId14" Type="http://schemas.openxmlformats.org/officeDocument/2006/relationships/slide" Target="slides/slide13.xml" /><Relationship Id="rId22" Type="http://schemas.openxmlformats.org/officeDocument/2006/relationships/slide" Target="slides/slide21.xml" /><Relationship Id="rId27" Type="http://schemas.openxmlformats.org/officeDocument/2006/relationships/viewProps" Target="viewProps.xml" /></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 /></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62B48F5-BACC-47D6-A0F7-82FBF9C6BC85}" type="datetimeFigureOut">
              <a:rPr lang="en-US"/>
              <a:t>7/9/2024</a:t>
            </a:fld>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5ACAF8E-318A-4EFE-8633-D9E72ABCE0ED}" type="slidenum">
              <a:rPr/>
              <a:t>‹#›</a:t>
            </a:fld>
            <a:endParaRPr/>
          </a:p>
        </p:txBody>
      </p:sp>
    </p:spTree>
    <p:extLst>
      <p:ext uri="{BB962C8B-B14F-4D97-AF65-F5344CB8AC3E}">
        <p14:creationId xmlns:p14="http://schemas.microsoft.com/office/powerpoint/2010/main" val="240655979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CB1CD00-5424-4675-AB18-2C419B060449}" type="datetimeFigureOut">
              <a:rPr lang="en-US"/>
              <a:t>7/9/2024</a:t>
            </a:fld>
            <a:endParaRP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EE2CF44-2B13-41B4-A334-1CDF534EEBBF}" type="slidenum">
              <a:rPr/>
              <a:t>‹#›</a:t>
            </a:fld>
            <a:endParaRPr/>
          </a:p>
        </p:txBody>
      </p:sp>
    </p:spTree>
    <p:extLst>
      <p:ext uri="{BB962C8B-B14F-4D97-AF65-F5344CB8AC3E}">
        <p14:creationId xmlns:p14="http://schemas.microsoft.com/office/powerpoint/2010/main" val="4453856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a:t>Click to edit Master title style</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D80E1CE-29B0-438B-ADD5-D09023506DBD}" type="datetime1">
              <a:rPr lang="en-US" smtClean="0"/>
              <a:t>7/9/2024</a:t>
            </a:fld>
            <a:endParaRPr lang="en-US"/>
          </a:p>
        </p:txBody>
      </p:sp>
      <p:sp>
        <p:nvSpPr>
          <p:cNvPr id="5" name="Footer Placeholder 4"/>
          <p:cNvSpPr>
            <a:spLocks noGrp="1"/>
          </p:cNvSpPr>
          <p:nvPr>
            <p:ph type="ftr" sz="quarter" idx="11"/>
          </p:nvPr>
        </p:nvSpPr>
        <p:spPr>
          <a:xfrm>
            <a:off x="5332412" y="5883275"/>
            <a:ext cx="4324044" cy="365125"/>
          </a:xfrm>
        </p:spPr>
        <p:txBody>
          <a:bodyPr/>
          <a:lstStyle/>
          <a:p>
            <a:endParaRPr lang="en-US"/>
          </a:p>
        </p:txBody>
      </p:sp>
      <p:sp>
        <p:nvSpPr>
          <p:cNvPr id="6" name="Slide Number Placeholder 5"/>
          <p:cNvSpPr>
            <a:spLocks noGrp="1"/>
          </p:cNvSpPr>
          <p:nvPr>
            <p:ph type="sldNum" sz="quarter" idx="12"/>
          </p:nvPr>
        </p:nvSpPr>
        <p:spPr/>
        <p:txBody>
          <a:bodyPr/>
          <a:lstStyle/>
          <a:p>
            <a:fld id="{EF2E94CD-AA02-4E42-9965-CF95A89EC18D}" type="slidenum">
              <a:rPr lang="en-US" smtClean="0"/>
              <a:t>‹#›</a:t>
            </a:fld>
            <a:endParaRPr lang="en-US"/>
          </a:p>
        </p:txBody>
      </p:sp>
      <p:sp>
        <p:nvSpPr>
          <p:cNvPr id="7" name="Rectangle 6">
            <a:extLst>
              <a:ext uri="{FF2B5EF4-FFF2-40B4-BE49-F238E27FC236}">
                <a16:creationId xmlns:a16="http://schemas.microsoft.com/office/drawing/2014/main" id="{2681DF02-8697-ECF4-237B-E08F265FA7E7}"/>
              </a:ext>
            </a:extLst>
          </p:cNvPr>
          <p:cNvSpPr/>
          <p:nvPr userDrawn="1"/>
        </p:nvSpPr>
        <p:spPr bwMode="gray">
          <a:xfrm>
            <a:off x="0" y="2825016"/>
            <a:ext cx="12188952" cy="3180930"/>
          </a:xfrm>
          <a:prstGeom prst="rect">
            <a:avLst/>
          </a:prstGeom>
          <a:solidFill>
            <a:schemeClr val="bg1">
              <a:lumMod val="85000"/>
              <a:lumOff val="1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7B1BCD39-4617-356E-1086-0C4BDD888D27}"/>
              </a:ext>
            </a:extLst>
          </p:cNvPr>
          <p:cNvSpPr/>
          <p:nvPr userDrawn="1"/>
        </p:nvSpPr>
        <p:spPr bwMode="black">
          <a:xfrm>
            <a:off x="0" y="3075709"/>
            <a:ext cx="12188952" cy="26392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6014295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6B5C8B6-037D-426B-A046-38BF4F88C76B}" type="datetime1">
              <a:rPr lang="en-US" smtClean="0"/>
              <a:t>7/9/2024</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E31375A4-56A4-47D6-9801-1991572033F7}" type="slidenum">
              <a:rPr lang="en-US" smtClean="0"/>
              <a:pPr/>
              <a:t>‹#›</a:t>
            </a:fld>
            <a:endParaRPr lang="en-US"/>
          </a:p>
        </p:txBody>
      </p:sp>
    </p:spTree>
    <p:extLst>
      <p:ext uri="{BB962C8B-B14F-4D97-AF65-F5344CB8AC3E}">
        <p14:creationId xmlns:p14="http://schemas.microsoft.com/office/powerpoint/2010/main" val="34605142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F6AA061-D116-400A-8D4D-3F7E7312B7DE}" type="datetime1">
              <a:rPr lang="en-US" smtClean="0"/>
              <a:t>7/9/2024</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31375A4-56A4-47D6-9801-1991572033F7}" type="slidenum">
              <a:rPr lang="en-US" smtClean="0"/>
              <a:pPr/>
              <a:t>‹#›</a:t>
            </a:fld>
            <a:endParaRPr lang="en-US"/>
          </a:p>
        </p:txBody>
      </p:sp>
    </p:spTree>
    <p:extLst>
      <p:ext uri="{BB962C8B-B14F-4D97-AF65-F5344CB8AC3E}">
        <p14:creationId xmlns:p14="http://schemas.microsoft.com/office/powerpoint/2010/main" val="30246437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3F95195-017F-4CBC-A8B6-4CA65662A595}" type="datetime1">
              <a:rPr lang="en-US" smtClean="0"/>
              <a:t>7/9/2024</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31375A4-56A4-47D6-9801-1991572033F7}" type="slidenum">
              <a:rPr lang="en-US" smtClean="0"/>
              <a:pPr/>
              <a:t>‹#›</a:t>
            </a:fld>
            <a:endParaRPr lang="en-US"/>
          </a:p>
        </p:txBody>
      </p:sp>
    </p:spTree>
    <p:extLst>
      <p:ext uri="{BB962C8B-B14F-4D97-AF65-F5344CB8AC3E}">
        <p14:creationId xmlns:p14="http://schemas.microsoft.com/office/powerpoint/2010/main" val="220621554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339F1F9-42B5-4069-9C6B-D166BFEE9C20}" type="datetime1">
              <a:rPr lang="en-US" smtClean="0"/>
              <a:t>7/9/2024</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31375A4-56A4-47D6-9801-1991572033F7}" type="slidenum">
              <a:rPr lang="en-US" smtClean="0"/>
              <a:pPr/>
              <a:t>‹#›</a:t>
            </a:fld>
            <a:endParaRPr lang="en-US"/>
          </a:p>
        </p:txBody>
      </p:sp>
    </p:spTree>
    <p:extLst>
      <p:ext uri="{BB962C8B-B14F-4D97-AF65-F5344CB8AC3E}">
        <p14:creationId xmlns:p14="http://schemas.microsoft.com/office/powerpoint/2010/main" val="157151759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D0D022A-A537-4E4F-AF3F-C8B88B788587}" type="datetime1">
              <a:rPr lang="en-US" smtClean="0"/>
              <a:t>7/9/2024</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31375A4-56A4-47D6-9801-1991572033F7}" type="slidenum">
              <a:rPr lang="en-US" smtClean="0"/>
              <a:pPr/>
              <a:t>‹#›</a:t>
            </a:fld>
            <a:endParaRPr lang="en-US"/>
          </a:p>
        </p:txBody>
      </p:sp>
    </p:spTree>
    <p:extLst>
      <p:ext uri="{BB962C8B-B14F-4D97-AF65-F5344CB8AC3E}">
        <p14:creationId xmlns:p14="http://schemas.microsoft.com/office/powerpoint/2010/main" val="169959044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E1C3CF8-B2CE-4FE1-9569-407514816CB3}" type="datetime1">
              <a:rPr lang="en-US" smtClean="0"/>
              <a:t>7/9/2024</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31375A4-56A4-47D6-9801-1991572033F7}" type="slidenum">
              <a:rPr lang="en-US" smtClean="0"/>
              <a:pPr/>
              <a:t>‹#›</a:t>
            </a:fld>
            <a:endParaRPr lang="en-US"/>
          </a:p>
        </p:txBody>
      </p:sp>
    </p:spTree>
    <p:extLst>
      <p:ext uri="{BB962C8B-B14F-4D97-AF65-F5344CB8AC3E}">
        <p14:creationId xmlns:p14="http://schemas.microsoft.com/office/powerpoint/2010/main" val="224142078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9FEB9F1-A2E7-4892-819B-4B0BDCE9DA90}" type="datetime1">
              <a:rPr lang="en-US" smtClean="0"/>
              <a:t>7/9/2024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11978113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DC05887-288E-4A43-9FF6-C719327C2F17}" type="datetime1">
              <a:rPr lang="en-US" smtClean="0"/>
              <a:t>7/9/2024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177845108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002587" y="1600200"/>
            <a:ext cx="3122613" cy="1828800"/>
          </a:xfrm>
        </p:spPr>
        <p:txBody>
          <a:bodyPr anchor="b">
            <a:normAutofit/>
          </a:bodyPr>
          <a:lstStyle>
            <a:lvl1pPr>
              <a:defRPr sz="3400"/>
            </a:lvl1pPr>
          </a:lstStyle>
          <a:p>
            <a:r>
              <a:rPr lang="en-US"/>
              <a:t>Click to edit Master title style</a:t>
            </a:r>
            <a:endParaRPr lang="en-US" dirty="0"/>
          </a:p>
        </p:txBody>
      </p:sp>
      <p:sp>
        <p:nvSpPr>
          <p:cNvPr id="3" name="Content Placeholder 2"/>
          <p:cNvSpPr>
            <a:spLocks noGrp="1"/>
          </p:cNvSpPr>
          <p:nvPr>
            <p:ph idx="1"/>
          </p:nvPr>
        </p:nvSpPr>
        <p:spPr>
          <a:xfrm>
            <a:off x="760412" y="762000"/>
            <a:ext cx="6400800" cy="5334000"/>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001039" y="3429000"/>
            <a:ext cx="3124161" cy="1828800"/>
          </a:xfrm>
        </p:spPr>
        <p:txBody>
          <a:bodyPr/>
          <a:lstStyle>
            <a:lvl1pPr marL="0" indent="0">
              <a:spcBef>
                <a:spcPts val="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p:cNvSpPr>
            <a:spLocks noGrp="1"/>
          </p:cNvSpPr>
          <p:nvPr>
            <p:ph type="ftr" sz="quarter" idx="11"/>
          </p:nvPr>
        </p:nvSpPr>
        <p:spPr/>
        <p:txBody>
          <a:bodyPr/>
          <a:lstStyle/>
          <a:p>
            <a:endParaRPr lang="en-US"/>
          </a:p>
        </p:txBody>
      </p:sp>
      <p:sp>
        <p:nvSpPr>
          <p:cNvPr id="5" name="Date Placeholder 4"/>
          <p:cNvSpPr>
            <a:spLocks noGrp="1"/>
          </p:cNvSpPr>
          <p:nvPr>
            <p:ph type="dt" sz="half" idx="10"/>
          </p:nvPr>
        </p:nvSpPr>
        <p:spPr/>
        <p:txBody>
          <a:bodyPr/>
          <a:lstStyle/>
          <a:p>
            <a:fld id="{C82CCB37-6FD9-43DA-B820-54B8CF9EDEB3}" type="datetime1">
              <a:rPr lang="en-US" smtClean="0"/>
              <a:t>7/9/2024</a:t>
            </a:fld>
            <a:endParaRPr lang="en-US"/>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166737413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1A5C536-78EB-423C-B87E-CFF89EBBD938}" type="datetime1">
              <a:rPr lang="en-US" smtClean="0"/>
              <a:t>7/9/2024</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951856" y="5867131"/>
            <a:ext cx="551167" cy="365125"/>
          </a:xfrm>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70660364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8070550-DCDB-4EFA-ABE4-5AAE6CCC81CF}" type="datetime1">
              <a:rPr lang="en-US" smtClean="0"/>
              <a:t>7/9/2024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F2E94CD-AA02-4E42-9965-CF95A89EC18D}" type="slidenum">
              <a:rPr lang="en-US" smtClean="0"/>
              <a:t>‹#›</a:t>
            </a:fld>
            <a:endParaRPr lang="en-US"/>
          </a:p>
        </p:txBody>
      </p:sp>
    </p:spTree>
    <p:extLst>
      <p:ext uri="{BB962C8B-B14F-4D97-AF65-F5344CB8AC3E}">
        <p14:creationId xmlns:p14="http://schemas.microsoft.com/office/powerpoint/2010/main" val="55056080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847C331-018A-40D3-A1E7-79767523EA81}" type="datetime1">
              <a:rPr lang="en-US" smtClean="0"/>
              <a:t>7/9/2024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657009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BA28929-B5A1-430D-8E48-72EE3149F0D2}" type="datetime1">
              <a:rPr lang="en-US" smtClean="0"/>
              <a:t>7/9/2024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55651065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9C93222-AB9B-4798-AB1D-63FA9FB74D1A}" type="datetime1">
              <a:rPr lang="en-US" smtClean="0"/>
              <a:t>7/9/2024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40253713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DBA5F68-7145-45E9-9490-368D4E1C7228}" type="datetime1">
              <a:rPr lang="en-US" smtClean="0"/>
              <a:t>7/9/2024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99710951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3CB3543-2E17-4661-A54E-67474D4FBB27}" type="datetime1">
              <a:rPr lang="en-US" smtClean="0"/>
              <a:t>7/9/2024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43041244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8A08DDD-62A7-4A3B-8E64-0A9A99D3EC4F}" type="datetime1">
              <a:rPr lang="en-US" smtClean="0"/>
              <a:t>7/9/2024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a:p>
        </p:txBody>
      </p:sp>
      <p:sp>
        <p:nvSpPr>
          <p:cNvPr id="3" name="Rectangle 2" descr="An empty placeholder to add an image. Click on the placeholder and select the image that you wish to add.">
            <a:extLst>
              <a:ext uri="{FF2B5EF4-FFF2-40B4-BE49-F238E27FC236}">
                <a16:creationId xmlns:a16="http://schemas.microsoft.com/office/drawing/2014/main" id="{09B38ECD-B080-16C0-2958-967FA8E6BB19}"/>
              </a:ext>
            </a:extLst>
          </p:cNvPr>
          <p:cNvSpPr/>
          <p:nvPr userDrawn="1"/>
        </p:nvSpPr>
        <p:spPr bwMode="blackWhite">
          <a:xfrm>
            <a:off x="644091" y="640080"/>
            <a:ext cx="6675120" cy="5577840"/>
          </a:xfrm>
          <a:prstGeom prst="rect">
            <a:avLst/>
          </a:prstGeom>
          <a:solidFill>
            <a:srgbClr val="000000"/>
          </a:solidFill>
          <a:ln w="10160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Tree>
    <p:extLst>
      <p:ext uri="{BB962C8B-B14F-4D97-AF65-F5344CB8AC3E}">
        <p14:creationId xmlns:p14="http://schemas.microsoft.com/office/powerpoint/2010/main" val="235101279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13" Type="http://schemas.openxmlformats.org/officeDocument/2006/relationships/slideLayout" Target="../slideLayouts/slideLayout13.xml" /><Relationship Id="rId18" Type="http://schemas.openxmlformats.org/officeDocument/2006/relationships/slideLayout" Target="../slideLayouts/slideLayout18.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slideLayout" Target="../slideLayouts/slideLayout12.xml" /><Relationship Id="rId17" Type="http://schemas.openxmlformats.org/officeDocument/2006/relationships/slideLayout" Target="../slideLayouts/slideLayout17.xml" /><Relationship Id="rId2" Type="http://schemas.openxmlformats.org/officeDocument/2006/relationships/slideLayout" Target="../slideLayouts/slideLayout2.xml" /><Relationship Id="rId16" Type="http://schemas.openxmlformats.org/officeDocument/2006/relationships/slideLayout" Target="../slideLayouts/slideLayout16.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5" Type="http://schemas.openxmlformats.org/officeDocument/2006/relationships/slideLayout" Target="../slideLayouts/slideLayout15.xml" /><Relationship Id="rId10" Type="http://schemas.openxmlformats.org/officeDocument/2006/relationships/slideLayout" Target="../slideLayouts/slideLayout10.xml" /><Relationship Id="rId19" Type="http://schemas.openxmlformats.org/officeDocument/2006/relationships/theme" Target="../theme/theme1.xml" /><Relationship Id="rId4" Type="http://schemas.openxmlformats.org/officeDocument/2006/relationships/slideLayout" Target="../slideLayouts/slideLayout4.xml" /><Relationship Id="rId9" Type="http://schemas.openxmlformats.org/officeDocument/2006/relationships/slideLayout" Target="../slideLayouts/slideLayout9.xml" /><Relationship Id="rId14" Type="http://schemas.openxmlformats.org/officeDocument/2006/relationships/slideLayout" Target="../slideLayouts/slideLayout14.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100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C061D4AB-7218-4666-8044-B15EC22B0CF4}" type="datetime1">
              <a:rPr lang="en-US" smtClean="0"/>
              <a:t>7/9/2024</a:t>
            </a:fld>
            <a:endParaRPr lang="en-US"/>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E31375A4-56A4-47D6-9801-1991572033F7}" type="slidenum">
              <a:rPr lang="en-US" smtClean="0"/>
              <a:pPr/>
              <a:t>‹#›</a:t>
            </a:fld>
            <a:endParaRPr lang="en-US"/>
          </a:p>
        </p:txBody>
      </p:sp>
    </p:spTree>
    <p:extLst>
      <p:ext uri="{BB962C8B-B14F-4D97-AF65-F5344CB8AC3E}">
        <p14:creationId xmlns:p14="http://schemas.microsoft.com/office/powerpoint/2010/main" val="3467918606"/>
      </p:ext>
    </p:extLst>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 id="2147483739" r:id="rId13"/>
    <p:sldLayoutId id="2147483740" r:id="rId14"/>
    <p:sldLayoutId id="2147483741" r:id="rId15"/>
    <p:sldLayoutId id="2147483742" r:id="rId16"/>
    <p:sldLayoutId id="2147483743" r:id="rId17"/>
    <p:sldLayoutId id="2147483656" r:id="rId18"/>
  </p:sldLayoutIdLst>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hf hdr="0" ftr="0" dt="0"/>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2.png" /><Relationship Id="rId1" Type="http://schemas.openxmlformats.org/officeDocument/2006/relationships/slideLayout" Target="../slideLayouts/slideLayout2.xml" /></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 /></Relationships>
</file>

<file path=ppt/slides/_rels/slide12.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Layout" Target="../slideLayouts/slideLayout7.xml" /></Relationships>
</file>

<file path=ppt/slides/_rels/slide13.xml.rels><?xml version="1.0" encoding="UTF-8" standalone="yes"?>
<Relationships xmlns="http://schemas.openxmlformats.org/package/2006/relationships"><Relationship Id="rId3" Type="http://schemas.openxmlformats.org/officeDocument/2006/relationships/image" Target="../media/image5.png" /><Relationship Id="rId2" Type="http://schemas.openxmlformats.org/officeDocument/2006/relationships/image" Target="../media/image4.png" /><Relationship Id="rId1" Type="http://schemas.openxmlformats.org/officeDocument/2006/relationships/slideLayout" Target="../slideLayouts/slideLayout8.xml" /><Relationship Id="rId5" Type="http://schemas.openxmlformats.org/officeDocument/2006/relationships/image" Target="../media/image7.png" /><Relationship Id="rId4" Type="http://schemas.openxmlformats.org/officeDocument/2006/relationships/image" Target="../media/image6.png" /></Relationships>
</file>

<file path=ppt/slides/_rels/slide14.xml.rels><?xml version="1.0" encoding="UTF-8" standalone="yes"?>
<Relationships xmlns="http://schemas.openxmlformats.org/package/2006/relationships"><Relationship Id="rId2" Type="http://schemas.openxmlformats.org/officeDocument/2006/relationships/image" Target="../media/image8.png" /><Relationship Id="rId1" Type="http://schemas.openxmlformats.org/officeDocument/2006/relationships/slideLayout" Target="../slideLayouts/slideLayout8.xml" /></Relationships>
</file>

<file path=ppt/slides/_rels/slide15.xml.rels><?xml version="1.0" encoding="UTF-8" standalone="yes"?>
<Relationships xmlns="http://schemas.openxmlformats.org/package/2006/relationships"><Relationship Id="rId2" Type="http://schemas.openxmlformats.org/officeDocument/2006/relationships/image" Target="../media/image9.png" /><Relationship Id="rId1" Type="http://schemas.openxmlformats.org/officeDocument/2006/relationships/slideLayout" Target="../slideLayouts/slideLayout8.xml" /></Relationships>
</file>

<file path=ppt/slides/_rels/slide16.xml.rels><?xml version="1.0" encoding="UTF-8" standalone="yes"?>
<Relationships xmlns="http://schemas.openxmlformats.org/package/2006/relationships"><Relationship Id="rId2" Type="http://schemas.openxmlformats.org/officeDocument/2006/relationships/image" Target="../media/image10.png" /><Relationship Id="rId1" Type="http://schemas.openxmlformats.org/officeDocument/2006/relationships/slideLayout" Target="../slideLayouts/slideLayout8.xml" /></Relationships>
</file>

<file path=ppt/slides/_rels/slide17.xml.rels><?xml version="1.0" encoding="UTF-8" standalone="yes"?>
<Relationships xmlns="http://schemas.openxmlformats.org/package/2006/relationships"><Relationship Id="rId3" Type="http://schemas.openxmlformats.org/officeDocument/2006/relationships/image" Target="../media/image12.png" /><Relationship Id="rId2" Type="http://schemas.openxmlformats.org/officeDocument/2006/relationships/image" Target="../media/image11.png" /><Relationship Id="rId1" Type="http://schemas.openxmlformats.org/officeDocument/2006/relationships/slideLayout" Target="../slideLayouts/slideLayout8.xml" /></Relationships>
</file>

<file path=ppt/slides/_rels/slide18.xml.rels><?xml version="1.0" encoding="UTF-8" standalone="yes"?>
<Relationships xmlns="http://schemas.openxmlformats.org/package/2006/relationships"><Relationship Id="rId3" Type="http://schemas.openxmlformats.org/officeDocument/2006/relationships/image" Target="../media/image14.png" /><Relationship Id="rId2" Type="http://schemas.openxmlformats.org/officeDocument/2006/relationships/image" Target="../media/image13.png" /><Relationship Id="rId1" Type="http://schemas.openxmlformats.org/officeDocument/2006/relationships/slideLayout" Target="../slideLayouts/slideLayout8.xml" /><Relationship Id="rId6" Type="http://schemas.openxmlformats.org/officeDocument/2006/relationships/image" Target="../media/image17.png" /><Relationship Id="rId5" Type="http://schemas.openxmlformats.org/officeDocument/2006/relationships/image" Target="../media/image16.png" /><Relationship Id="rId4" Type="http://schemas.openxmlformats.org/officeDocument/2006/relationships/image" Target="../media/image15.png" /></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 /></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 /></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 /></Relationships>
</file>

<file path=ppt/slides/_rels/slide21.xml.rels><?xml version="1.0" encoding="UTF-8" standalone="yes"?>
<Relationships xmlns="http://schemas.openxmlformats.org/package/2006/relationships"><Relationship Id="rId3" Type="http://schemas.openxmlformats.org/officeDocument/2006/relationships/hyperlink" Target="https://www.php.net/docs.php" TargetMode="External" /><Relationship Id="rId2" Type="http://schemas.openxmlformats.org/officeDocument/2006/relationships/hyperlink" Target="NULL" TargetMode="External" /><Relationship Id="rId1" Type="http://schemas.openxmlformats.org/officeDocument/2006/relationships/slideLayout" Target="../slideLayouts/slideLayout8.xml" /><Relationship Id="rId6" Type="http://schemas.openxmlformats.org/officeDocument/2006/relationships/hyperlink" Target="https://www.gemini.com/" TargetMode="External" /><Relationship Id="rId5" Type="http://schemas.openxmlformats.org/officeDocument/2006/relationships/hyperlink" Target="https://www.openai.com/chatgpt" TargetMode="External" /><Relationship Id="rId4" Type="http://schemas.openxmlformats.org/officeDocument/2006/relationships/hyperlink" Target="http://www.fpdf.org/" TargetMode="External" /></Relationships>
</file>

<file path=ppt/slides/_rels/slide22.xml.rels><?xml version="1.0" encoding="UTF-8" standalone="yes"?>
<Relationships xmlns="http://schemas.openxmlformats.org/package/2006/relationships"><Relationship Id="rId3" Type="http://schemas.microsoft.com/office/2007/relationships/hdphoto" Target="../media/hdphoto1.wdp" /><Relationship Id="rId2" Type="http://schemas.openxmlformats.org/officeDocument/2006/relationships/image" Target="../media/image18.png" /><Relationship Id="rId1" Type="http://schemas.openxmlformats.org/officeDocument/2006/relationships/slideLayout" Target="../slideLayouts/slideLayout8.xml" /><Relationship Id="rId4" Type="http://schemas.openxmlformats.org/officeDocument/2006/relationships/image" Target="../media/image19.png" /></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 /></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 /></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 /></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6D3CC-9C06-3CB9-890A-F4B7466BD239}"/>
              </a:ext>
            </a:extLst>
          </p:cNvPr>
          <p:cNvSpPr>
            <a:spLocks noGrp="1"/>
          </p:cNvSpPr>
          <p:nvPr>
            <p:ph type="title"/>
          </p:nvPr>
        </p:nvSpPr>
        <p:spPr>
          <a:xfrm>
            <a:off x="1631504" y="625252"/>
            <a:ext cx="10404648" cy="1143000"/>
          </a:xfrm>
        </p:spPr>
        <p:txBody>
          <a:bodyPr>
            <a:normAutofit fontScale="90000"/>
          </a:bodyPr>
          <a:lstStyle/>
          <a:p>
            <a:r>
              <a:rPr lang="en-US" dirty="0">
                <a:solidFill>
                  <a:schemeClr val="tx1"/>
                </a:solidFill>
              </a:rPr>
              <a:t>JSS COLLEGE OF ARTS COMMERCE AND SCIENCE</a:t>
            </a:r>
            <a:br>
              <a:rPr lang="en-US" dirty="0">
                <a:solidFill>
                  <a:schemeClr val="tx1"/>
                </a:solidFill>
              </a:rPr>
            </a:br>
            <a:r>
              <a:rPr lang="en-US" sz="3600" dirty="0">
                <a:solidFill>
                  <a:schemeClr val="tx1"/>
                </a:solidFill>
              </a:rPr>
              <a:t>DEPARTMENT OF COMPUTER SCIENCE</a:t>
            </a:r>
            <a:br>
              <a:rPr lang="en-US" sz="3600" dirty="0"/>
            </a:br>
            <a:r>
              <a:rPr lang="en-US" sz="2700" dirty="0">
                <a:solidFill>
                  <a:schemeClr val="accent1">
                    <a:lumMod val="75000"/>
                  </a:schemeClr>
                </a:solidFill>
              </a:rPr>
              <a:t>A PROJECT PRESENTATION ON </a:t>
            </a:r>
            <a:br>
              <a:rPr lang="en-US" sz="2700" dirty="0">
                <a:solidFill>
                  <a:schemeClr val="tx1"/>
                </a:solidFill>
              </a:rPr>
            </a:br>
            <a:r>
              <a:rPr lang="en-US" sz="2700" dirty="0">
                <a:solidFill>
                  <a:schemeClr val="tx1"/>
                </a:solidFill>
              </a:rPr>
              <a:t>								   -</a:t>
            </a:r>
            <a:r>
              <a:rPr lang="en-US" sz="2000" dirty="0">
                <a:solidFill>
                  <a:schemeClr val="tx1"/>
                </a:solidFill>
              </a:rPr>
              <a:t> </a:t>
            </a:r>
            <a:r>
              <a:rPr lang="en-US" sz="3100" dirty="0">
                <a:solidFill>
                  <a:schemeClr val="tx1"/>
                </a:solidFill>
              </a:rPr>
              <a:t>DSMS</a:t>
            </a:r>
          </a:p>
        </p:txBody>
      </p:sp>
      <p:pic>
        <p:nvPicPr>
          <p:cNvPr id="14" name="Content Placeholder 13">
            <a:extLst>
              <a:ext uri="{FF2B5EF4-FFF2-40B4-BE49-F238E27FC236}">
                <a16:creationId xmlns:a16="http://schemas.microsoft.com/office/drawing/2014/main" id="{36864562-1DF1-F5DF-CE05-D42766B37135}"/>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9768408" y="1196752"/>
            <a:ext cx="1956519" cy="1956519"/>
          </a:xfrm>
          <a:solidFill>
            <a:schemeClr val="accent1">
              <a:lumMod val="20000"/>
              <a:lumOff val="80000"/>
            </a:schemeClr>
          </a:solidFill>
          <a:effectLst>
            <a:softEdge rad="177800"/>
          </a:effectLst>
        </p:spPr>
      </p:pic>
      <p:sp>
        <p:nvSpPr>
          <p:cNvPr id="3" name="Slide Number Placeholder 2">
            <a:extLst>
              <a:ext uri="{FF2B5EF4-FFF2-40B4-BE49-F238E27FC236}">
                <a16:creationId xmlns:a16="http://schemas.microsoft.com/office/drawing/2014/main" id="{C2F97DB7-6C68-2B17-8576-09F1D172ED60}"/>
              </a:ext>
            </a:extLst>
          </p:cNvPr>
          <p:cNvSpPr>
            <a:spLocks noGrp="1"/>
          </p:cNvSpPr>
          <p:nvPr>
            <p:ph type="sldNum" sz="quarter" idx="12"/>
          </p:nvPr>
        </p:nvSpPr>
        <p:spPr/>
        <p:txBody>
          <a:bodyPr/>
          <a:lstStyle/>
          <a:p>
            <a:fld id="{E31375A4-56A4-47D6-9801-1991572033F7}" type="slidenum">
              <a:rPr lang="en-US" smtClean="0"/>
              <a:t>1</a:t>
            </a:fld>
            <a:endParaRPr lang="en-US"/>
          </a:p>
        </p:txBody>
      </p:sp>
      <p:sp>
        <p:nvSpPr>
          <p:cNvPr id="16" name="TextBox 15">
            <a:extLst>
              <a:ext uri="{FF2B5EF4-FFF2-40B4-BE49-F238E27FC236}">
                <a16:creationId xmlns:a16="http://schemas.microsoft.com/office/drawing/2014/main" id="{6E3308A6-9A53-0FFC-20D9-F9628BBCC743}"/>
              </a:ext>
            </a:extLst>
          </p:cNvPr>
          <p:cNvSpPr txBox="1"/>
          <p:nvPr/>
        </p:nvSpPr>
        <p:spPr>
          <a:xfrm>
            <a:off x="1991544" y="2489385"/>
            <a:ext cx="6336704" cy="3364704"/>
          </a:xfrm>
          <a:prstGeom prst="rect">
            <a:avLst/>
          </a:prstGeom>
          <a:noFill/>
        </p:spPr>
        <p:txBody>
          <a:bodyPr wrap="square" rtlCol="0">
            <a:spAutoFit/>
          </a:bodyPr>
          <a:lstStyle/>
          <a:p>
            <a:pPr>
              <a:lnSpc>
                <a:spcPct val="150000"/>
              </a:lnSpc>
            </a:pPr>
            <a:r>
              <a:rPr lang="en-US" dirty="0">
                <a:latin typeface="Segoe UI" panose="020B0502040204020203" pitchFamily="34" charset="0"/>
                <a:cs typeface="Segoe UI" panose="020B0502040204020203" pitchFamily="34" charset="0"/>
              </a:rPr>
              <a:t>	By,</a:t>
            </a:r>
          </a:p>
          <a:p>
            <a:pPr lvl="2">
              <a:lnSpc>
                <a:spcPct val="150000"/>
              </a:lnSpc>
            </a:pPr>
            <a:r>
              <a:rPr lang="en-US" dirty="0">
                <a:solidFill>
                  <a:schemeClr val="accent1">
                    <a:lumMod val="75000"/>
                  </a:schemeClr>
                </a:solidFill>
                <a:latin typeface="Segoe UI" panose="020B0502040204020203" pitchFamily="34" charset="0"/>
                <a:cs typeface="Segoe UI" panose="020B0502040204020203" pitchFamily="34" charset="0"/>
              </a:rPr>
              <a:t>Ravi Raghavendra G S </a:t>
            </a:r>
            <a:r>
              <a:rPr lang="en-US" dirty="0">
                <a:latin typeface="Segoe UI" panose="020B0502040204020203" pitchFamily="34" charset="0"/>
                <a:cs typeface="Segoe UI" panose="020B0502040204020203" pitchFamily="34" charset="0"/>
              </a:rPr>
              <a:t>(U01BE21S0105)</a:t>
            </a:r>
          </a:p>
          <a:p>
            <a:pPr lvl="2">
              <a:lnSpc>
                <a:spcPct val="150000"/>
              </a:lnSpc>
            </a:pPr>
            <a:r>
              <a:rPr lang="en-US" dirty="0">
                <a:latin typeface="Segoe UI" panose="020B0502040204020203" pitchFamily="34" charset="0"/>
                <a:cs typeface="Segoe UI" panose="020B0502040204020203" pitchFamily="34" charset="0"/>
              </a:rPr>
              <a:t>VI</a:t>
            </a:r>
            <a:r>
              <a:rPr lang="en-IN" kern="0" baseline="30000" dirty="0">
                <a:effectLst/>
                <a:latin typeface="Segoe UI" panose="020B0502040204020203" pitchFamily="34" charset="0"/>
                <a:ea typeface="Times New Roman" panose="02020603050405020304" pitchFamily="18" charset="0"/>
              </a:rPr>
              <a:t>  </a:t>
            </a:r>
            <a:r>
              <a:rPr lang="en-US" dirty="0">
                <a:latin typeface="Segoe UI" panose="020B0502040204020203" pitchFamily="34" charset="0"/>
                <a:cs typeface="Segoe UI" panose="020B0502040204020203" pitchFamily="34" charset="0"/>
              </a:rPr>
              <a:t>Semester BCA</a:t>
            </a:r>
          </a:p>
          <a:p>
            <a:pPr lvl="2">
              <a:lnSpc>
                <a:spcPct val="150000"/>
              </a:lnSpc>
            </a:pPr>
            <a:r>
              <a:rPr lang="en-US" dirty="0">
                <a:latin typeface="Segoe UI" panose="020B0502040204020203" pitchFamily="34" charset="0"/>
                <a:cs typeface="Segoe UI" panose="020B0502040204020203" pitchFamily="34" charset="0"/>
              </a:rPr>
              <a:t>Under the Guidance of,</a:t>
            </a:r>
          </a:p>
          <a:p>
            <a:pPr lvl="2">
              <a:lnSpc>
                <a:spcPct val="150000"/>
              </a:lnSpc>
            </a:pPr>
            <a:r>
              <a:rPr lang="en-US" dirty="0">
                <a:solidFill>
                  <a:schemeClr val="accent1">
                    <a:lumMod val="75000"/>
                  </a:schemeClr>
                </a:solidFill>
                <a:latin typeface="Segoe UI" panose="020B0502040204020203" pitchFamily="34" charset="0"/>
                <a:cs typeface="Segoe UI" panose="020B0502040204020203" pitchFamily="34" charset="0"/>
              </a:rPr>
              <a:t>Jayashree H J</a:t>
            </a:r>
          </a:p>
          <a:p>
            <a:pPr lvl="2">
              <a:lnSpc>
                <a:spcPct val="150000"/>
              </a:lnSpc>
            </a:pPr>
            <a:r>
              <a:rPr lang="en-US" dirty="0">
                <a:latin typeface="Segoe UI" panose="020B0502040204020203" pitchFamily="34" charset="0"/>
                <a:cs typeface="Segoe UI" panose="020B0502040204020203" pitchFamily="34" charset="0"/>
              </a:rPr>
              <a:t>Assistance Professor</a:t>
            </a:r>
          </a:p>
          <a:p>
            <a:pPr lvl="2">
              <a:lnSpc>
                <a:spcPct val="150000"/>
              </a:lnSpc>
            </a:pPr>
            <a:r>
              <a:rPr lang="en-US" dirty="0">
                <a:latin typeface="Segoe UI" panose="020B0502040204020203" pitchFamily="34" charset="0"/>
                <a:cs typeface="Segoe UI" panose="020B0502040204020203" pitchFamily="34" charset="0"/>
              </a:rPr>
              <a:t>Department Of Computer Science</a:t>
            </a:r>
          </a:p>
          <a:p>
            <a:pPr lvl="2">
              <a:lnSpc>
                <a:spcPct val="150000"/>
              </a:lnSpc>
            </a:pPr>
            <a:r>
              <a:rPr lang="en-US" dirty="0">
                <a:latin typeface="Segoe UI" panose="020B0502040204020203" pitchFamily="34" charset="0"/>
                <a:cs typeface="Segoe UI" panose="020B0502040204020203" pitchFamily="34" charset="0"/>
              </a:rPr>
              <a:t>JSSCACS Mysore.</a:t>
            </a:r>
          </a:p>
        </p:txBody>
      </p:sp>
    </p:spTree>
    <p:extLst>
      <p:ext uri="{BB962C8B-B14F-4D97-AF65-F5344CB8AC3E}">
        <p14:creationId xmlns:p14="http://schemas.microsoft.com/office/powerpoint/2010/main" val="56417749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9"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barn(inVertical)">
                                      <p:cBhvr>
                                        <p:cTn id="13" dur="500"/>
                                        <p:tgtEl>
                                          <p:spTgt spid="14"/>
                                        </p:tgtEl>
                                      </p:cBhvr>
                                    </p:animEffect>
                                  </p:childTnLst>
                                </p:cTn>
                              </p:par>
                            </p:childTnLst>
                          </p:cTn>
                        </p:par>
                      </p:childTnLst>
                    </p:cTn>
                  </p:par>
                  <p:par>
                    <p:cTn id="14" fill="hold">
                      <p:stCondLst>
                        <p:cond delay="indefinite"/>
                      </p:stCondLst>
                      <p:childTnLst>
                        <p:par>
                          <p:cTn id="15" fill="hold">
                            <p:stCondLst>
                              <p:cond delay="0"/>
                            </p:stCondLst>
                            <p:childTnLst>
                              <p:par>
                                <p:cTn id="16" presetID="53" presetClass="entr" presetSubtype="16" fill="hold" grpId="0" nodeType="clickEffect">
                                  <p:stCondLst>
                                    <p:cond delay="0"/>
                                  </p:stCondLst>
                                  <p:childTnLst>
                                    <p:set>
                                      <p:cBhvr>
                                        <p:cTn id="17" dur="1" fill="hold">
                                          <p:stCondLst>
                                            <p:cond delay="0"/>
                                          </p:stCondLst>
                                        </p:cTn>
                                        <p:tgtEl>
                                          <p:spTgt spid="16"/>
                                        </p:tgtEl>
                                        <p:attrNameLst>
                                          <p:attrName>style.visibility</p:attrName>
                                        </p:attrNameLst>
                                      </p:cBhvr>
                                      <p:to>
                                        <p:strVal val="visible"/>
                                      </p:to>
                                    </p:set>
                                    <p:anim calcmode="lin" valueType="num">
                                      <p:cBhvr>
                                        <p:cTn id="18" dur="500" fill="hold"/>
                                        <p:tgtEl>
                                          <p:spTgt spid="16"/>
                                        </p:tgtEl>
                                        <p:attrNameLst>
                                          <p:attrName>ppt_w</p:attrName>
                                        </p:attrNameLst>
                                      </p:cBhvr>
                                      <p:tavLst>
                                        <p:tav tm="0">
                                          <p:val>
                                            <p:fltVal val="0"/>
                                          </p:val>
                                        </p:tav>
                                        <p:tav tm="100000">
                                          <p:val>
                                            <p:strVal val="#ppt_w"/>
                                          </p:val>
                                        </p:tav>
                                      </p:tavLst>
                                    </p:anim>
                                    <p:anim calcmode="lin" valueType="num">
                                      <p:cBhvr>
                                        <p:cTn id="19" dur="500" fill="hold"/>
                                        <p:tgtEl>
                                          <p:spTgt spid="16"/>
                                        </p:tgtEl>
                                        <p:attrNameLst>
                                          <p:attrName>ppt_h</p:attrName>
                                        </p:attrNameLst>
                                      </p:cBhvr>
                                      <p:tavLst>
                                        <p:tav tm="0">
                                          <p:val>
                                            <p:fltVal val="0"/>
                                          </p:val>
                                        </p:tav>
                                        <p:tav tm="100000">
                                          <p:val>
                                            <p:strVal val="#ppt_h"/>
                                          </p:val>
                                        </p:tav>
                                      </p:tavLst>
                                    </p:anim>
                                    <p:animEffect transition="in" filter="fade">
                                      <p:cBhvr>
                                        <p:cTn id="2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6"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A5A9FC2-8333-C264-6749-559BFFF5BE07}"/>
              </a:ext>
            </a:extLst>
          </p:cNvPr>
          <p:cNvSpPr>
            <a:spLocks noGrp="1"/>
          </p:cNvSpPr>
          <p:nvPr>
            <p:ph type="sldNum" sz="quarter" idx="12"/>
          </p:nvPr>
        </p:nvSpPr>
        <p:spPr/>
        <p:txBody>
          <a:bodyPr/>
          <a:lstStyle/>
          <a:p>
            <a:fld id="{E31375A4-56A4-47D6-9801-1991572033F7}" type="slidenum">
              <a:rPr lang="en-US" smtClean="0"/>
              <a:t>10</a:t>
            </a:fld>
            <a:endParaRPr lang="en-US"/>
          </a:p>
        </p:txBody>
      </p:sp>
      <p:sp>
        <p:nvSpPr>
          <p:cNvPr id="3" name="TextBox 2">
            <a:extLst>
              <a:ext uri="{FF2B5EF4-FFF2-40B4-BE49-F238E27FC236}">
                <a16:creationId xmlns:a16="http://schemas.microsoft.com/office/drawing/2014/main" id="{218ABCF1-769D-0016-B59C-9F910C7A2859}"/>
              </a:ext>
            </a:extLst>
          </p:cNvPr>
          <p:cNvSpPr txBox="1"/>
          <p:nvPr/>
        </p:nvSpPr>
        <p:spPr>
          <a:xfrm>
            <a:off x="1847528" y="231971"/>
            <a:ext cx="9943527" cy="6394058"/>
          </a:xfrm>
          <a:prstGeom prst="rect">
            <a:avLst/>
          </a:prstGeom>
          <a:noFill/>
        </p:spPr>
        <p:txBody>
          <a:bodyPr wrap="square" numCol="2" rtlCol="0">
            <a:spAutoFit/>
          </a:bodyPr>
          <a:lstStyle/>
          <a:p>
            <a:endParaRPr lang="en-US" sz="1200" b="1" dirty="0">
              <a:latin typeface="Segoe UI" panose="020B0502040204020203" pitchFamily="34" charset="0"/>
              <a:cs typeface="Segoe UI" panose="020B0502040204020203" pitchFamily="34" charset="0"/>
            </a:endParaRPr>
          </a:p>
          <a:p>
            <a:r>
              <a:rPr lang="en-US" sz="1600" b="1" dirty="0">
                <a:solidFill>
                  <a:schemeClr val="accent1">
                    <a:lumMod val="75000"/>
                  </a:schemeClr>
                </a:solidFill>
                <a:latin typeface="Segoe UI" panose="020B0502040204020203" pitchFamily="34" charset="0"/>
                <a:cs typeface="Segoe UI" panose="020B0502040204020203" pitchFamily="34" charset="0"/>
              </a:rPr>
              <a:t>5. Common Features</a:t>
            </a:r>
            <a:endParaRPr lang="en-US" sz="1400" b="1" dirty="0">
              <a:solidFill>
                <a:schemeClr val="accent1">
                  <a:lumMod val="75000"/>
                </a:schemeClr>
              </a:solidFill>
              <a:latin typeface="Segoe UI" panose="020B0502040204020203" pitchFamily="34" charset="0"/>
              <a:cs typeface="Segoe UI" panose="020B0502040204020203" pitchFamily="34" charset="0"/>
            </a:endParaRPr>
          </a:p>
          <a:p>
            <a:endParaRPr lang="en-US" sz="1200" b="1" dirty="0">
              <a:latin typeface="Segoe UI" panose="020B0502040204020203" pitchFamily="34" charset="0"/>
              <a:cs typeface="Segoe UI" panose="020B0502040204020203" pitchFamily="34" charset="0"/>
            </a:endParaRPr>
          </a:p>
          <a:p>
            <a:r>
              <a:rPr lang="en-US" sz="1200" b="1" dirty="0">
                <a:latin typeface="Segoe UI" panose="020B0502040204020203" pitchFamily="34" charset="0"/>
                <a:cs typeface="Segoe UI" panose="020B0502040204020203" pitchFamily="34" charset="0"/>
              </a:rPr>
              <a:t>Authentication and Authorization</a:t>
            </a:r>
            <a:endParaRPr lang="en-US" sz="1200" dirty="0">
              <a:latin typeface="Segoe UI" panose="020B0502040204020203" pitchFamily="34" charset="0"/>
              <a:cs typeface="Segoe UI" panose="020B0502040204020203" pitchFamily="34" charset="0"/>
            </a:endParaRPr>
          </a:p>
          <a:p>
            <a:pPr lvl="1"/>
            <a:r>
              <a:rPr lang="en-US" sz="1200" dirty="0">
                <a:latin typeface="Segoe UI" panose="020B0502040204020203" pitchFamily="34" charset="0"/>
                <a:cs typeface="Segoe UI" panose="020B0502040204020203" pitchFamily="34" charset="0"/>
              </a:rPr>
              <a:t>Secure login and role-based access control.</a:t>
            </a:r>
          </a:p>
          <a:p>
            <a:pPr lvl="1"/>
            <a:endParaRPr lang="en-US" sz="1200" dirty="0">
              <a:latin typeface="Segoe UI" panose="020B0502040204020203" pitchFamily="34" charset="0"/>
              <a:cs typeface="Segoe UI" panose="020B0502040204020203" pitchFamily="34" charset="0"/>
            </a:endParaRPr>
          </a:p>
          <a:p>
            <a:r>
              <a:rPr lang="en-US" sz="1200" b="1" dirty="0">
                <a:latin typeface="Segoe UI" panose="020B0502040204020203" pitchFamily="34" charset="0"/>
                <a:cs typeface="Segoe UI" panose="020B0502040204020203" pitchFamily="34" charset="0"/>
              </a:rPr>
              <a:t>Notifications System</a:t>
            </a:r>
            <a:endParaRPr lang="en-US" sz="1200" dirty="0">
              <a:latin typeface="Segoe UI" panose="020B0502040204020203" pitchFamily="34" charset="0"/>
              <a:cs typeface="Segoe UI" panose="020B0502040204020203" pitchFamily="34" charset="0"/>
            </a:endParaRPr>
          </a:p>
          <a:p>
            <a:pPr lvl="1"/>
            <a:r>
              <a:rPr lang="en-US" sz="1200" dirty="0">
                <a:latin typeface="Segoe UI" panose="020B0502040204020203" pitchFamily="34" charset="0"/>
                <a:cs typeface="Segoe UI" panose="020B0502040204020203" pitchFamily="34" charset="0"/>
              </a:rPr>
              <a:t>Notify users of important updates and actions.</a:t>
            </a:r>
          </a:p>
          <a:p>
            <a:pPr lvl="1"/>
            <a:endParaRPr lang="en-US" sz="1200" dirty="0">
              <a:latin typeface="Segoe UI" panose="020B0502040204020203" pitchFamily="34" charset="0"/>
              <a:cs typeface="Segoe UI" panose="020B0502040204020203" pitchFamily="34" charset="0"/>
            </a:endParaRPr>
          </a:p>
          <a:p>
            <a:r>
              <a:rPr lang="en-US" sz="1200" b="1" dirty="0">
                <a:latin typeface="Segoe UI" panose="020B0502040204020203" pitchFamily="34" charset="0"/>
                <a:cs typeface="Segoe UI" panose="020B0502040204020203" pitchFamily="34" charset="0"/>
              </a:rPr>
              <a:t>Profile Management</a:t>
            </a:r>
            <a:endParaRPr lang="en-US" sz="1200" dirty="0">
              <a:latin typeface="Segoe UI" panose="020B0502040204020203" pitchFamily="34" charset="0"/>
              <a:cs typeface="Segoe UI" panose="020B0502040204020203" pitchFamily="34" charset="0"/>
            </a:endParaRPr>
          </a:p>
          <a:p>
            <a:pPr lvl="1"/>
            <a:r>
              <a:rPr lang="en-US" sz="1200" dirty="0">
                <a:latin typeface="Segoe UI" panose="020B0502040204020203" pitchFamily="34" charset="0"/>
                <a:cs typeface="Segoe UI" panose="020B0502040204020203" pitchFamily="34" charset="0"/>
              </a:rPr>
              <a:t>Manage and update user profiles.</a:t>
            </a:r>
          </a:p>
          <a:p>
            <a:pPr lvl="1"/>
            <a:endParaRPr lang="en-US" sz="1200" dirty="0">
              <a:latin typeface="Segoe UI" panose="020B0502040204020203" pitchFamily="34" charset="0"/>
              <a:cs typeface="Segoe UI" panose="020B0502040204020203" pitchFamily="34" charset="0"/>
            </a:endParaRPr>
          </a:p>
          <a:p>
            <a:r>
              <a:rPr lang="en-US" sz="1200" b="1" dirty="0">
                <a:latin typeface="Segoe UI" panose="020B0502040204020203" pitchFamily="34" charset="0"/>
                <a:cs typeface="Segoe UI" panose="020B0502040204020203" pitchFamily="34" charset="0"/>
              </a:rPr>
              <a:t>Communication Module</a:t>
            </a:r>
            <a:endParaRPr lang="en-US" sz="1200" dirty="0">
              <a:latin typeface="Segoe UI" panose="020B0502040204020203" pitchFamily="34" charset="0"/>
              <a:cs typeface="Segoe UI" panose="020B0502040204020203" pitchFamily="34" charset="0"/>
            </a:endParaRPr>
          </a:p>
          <a:p>
            <a:pPr lvl="1"/>
            <a:r>
              <a:rPr lang="en-US" sz="1200" dirty="0">
                <a:latin typeface="Segoe UI" panose="020B0502040204020203" pitchFamily="34" charset="0"/>
                <a:cs typeface="Segoe UI" panose="020B0502040204020203" pitchFamily="34" charset="0"/>
              </a:rPr>
              <a:t>Facilitate communication between users and the admin.</a:t>
            </a:r>
          </a:p>
          <a:p>
            <a:pPr lvl="1"/>
            <a:endParaRPr lang="en-US" sz="1200" dirty="0">
              <a:latin typeface="Segoe UI" panose="020B0502040204020203" pitchFamily="34" charset="0"/>
              <a:cs typeface="Segoe UI" panose="020B0502040204020203" pitchFamily="34" charset="0"/>
            </a:endParaRPr>
          </a:p>
          <a:p>
            <a:r>
              <a:rPr lang="en-US" sz="1200" b="1" dirty="0">
                <a:latin typeface="Segoe UI" panose="020B0502040204020203" pitchFamily="34" charset="0"/>
                <a:cs typeface="Segoe UI" panose="020B0502040204020203" pitchFamily="34" charset="0"/>
              </a:rPr>
              <a:t>Reports Module</a:t>
            </a:r>
            <a:endParaRPr lang="en-US" sz="1200" dirty="0">
              <a:latin typeface="Segoe UI" panose="020B0502040204020203" pitchFamily="34" charset="0"/>
              <a:cs typeface="Segoe UI" panose="020B0502040204020203" pitchFamily="34" charset="0"/>
            </a:endParaRPr>
          </a:p>
          <a:p>
            <a:pPr lvl="1"/>
            <a:r>
              <a:rPr lang="en-US" sz="1200" dirty="0">
                <a:latin typeface="Segoe UI" panose="020B0502040204020203" pitchFamily="34" charset="0"/>
                <a:cs typeface="Segoe UI" panose="020B0502040204020203" pitchFamily="34" charset="0"/>
              </a:rPr>
              <a:t>Generate various operational reports.</a:t>
            </a:r>
          </a:p>
          <a:p>
            <a:pPr lvl="1"/>
            <a:endParaRPr lang="en-US" sz="1200" dirty="0">
              <a:latin typeface="Segoe UI" panose="020B0502040204020203" pitchFamily="34" charset="0"/>
              <a:cs typeface="Segoe UI" panose="020B0502040204020203" pitchFamily="34" charset="0"/>
            </a:endParaRPr>
          </a:p>
          <a:p>
            <a:r>
              <a:rPr lang="en-US" sz="1200" b="1" dirty="0">
                <a:latin typeface="Segoe UI" panose="020B0502040204020203" pitchFamily="34" charset="0"/>
                <a:cs typeface="Segoe UI" panose="020B0502040204020203" pitchFamily="34" charset="0"/>
              </a:rPr>
              <a:t>Inventory Management</a:t>
            </a:r>
            <a:endParaRPr lang="en-US" sz="1200" dirty="0">
              <a:latin typeface="Segoe UI" panose="020B0502040204020203" pitchFamily="34" charset="0"/>
              <a:cs typeface="Segoe UI" panose="020B0502040204020203" pitchFamily="34" charset="0"/>
            </a:endParaRPr>
          </a:p>
          <a:p>
            <a:pPr lvl="1"/>
            <a:r>
              <a:rPr lang="en-US" sz="1200" dirty="0">
                <a:latin typeface="Segoe UI" panose="020B0502040204020203" pitchFamily="34" charset="0"/>
                <a:cs typeface="Segoe UI" panose="020B0502040204020203" pitchFamily="34" charset="0"/>
              </a:rPr>
              <a:t>Track and manage dairy inventory.</a:t>
            </a:r>
          </a:p>
          <a:p>
            <a:pPr lvl="1"/>
            <a:endParaRPr lang="en-US" sz="1200" dirty="0">
              <a:latin typeface="Segoe UI" panose="020B0502040204020203" pitchFamily="34" charset="0"/>
              <a:cs typeface="Segoe UI" panose="020B0502040204020203" pitchFamily="34" charset="0"/>
            </a:endParaRPr>
          </a:p>
          <a:p>
            <a:r>
              <a:rPr lang="en-US" sz="1200" b="1" dirty="0">
                <a:latin typeface="Segoe UI" panose="020B0502040204020203" pitchFamily="34" charset="0"/>
                <a:cs typeface="Segoe UI" panose="020B0502040204020203" pitchFamily="34" charset="0"/>
              </a:rPr>
              <a:t>Feedback and Reviews</a:t>
            </a:r>
            <a:endParaRPr lang="en-US" sz="1200" dirty="0">
              <a:latin typeface="Segoe UI" panose="020B0502040204020203" pitchFamily="34" charset="0"/>
              <a:cs typeface="Segoe UI" panose="020B0502040204020203" pitchFamily="34" charset="0"/>
            </a:endParaRPr>
          </a:p>
          <a:p>
            <a:pPr lvl="1"/>
            <a:r>
              <a:rPr lang="en-US" sz="1200" dirty="0">
                <a:latin typeface="Segoe UI" panose="020B0502040204020203" pitchFamily="34" charset="0"/>
                <a:cs typeface="Segoe UI" panose="020B0502040204020203" pitchFamily="34" charset="0"/>
              </a:rPr>
              <a:t>Collect and manage feedback and reviews from users.</a:t>
            </a:r>
          </a:p>
          <a:p>
            <a:pPr lvl="1"/>
            <a:endParaRPr lang="en-US" sz="1200" dirty="0">
              <a:latin typeface="Segoe UI" panose="020B0502040204020203" pitchFamily="34" charset="0"/>
              <a:cs typeface="Segoe UI" panose="020B0502040204020203" pitchFamily="34" charset="0"/>
            </a:endParaRPr>
          </a:p>
          <a:p>
            <a:r>
              <a:rPr lang="en-US" sz="1200" b="1" dirty="0">
                <a:latin typeface="Segoe UI" panose="020B0502040204020203" pitchFamily="34" charset="0"/>
                <a:cs typeface="Segoe UI" panose="020B0502040204020203" pitchFamily="34" charset="0"/>
              </a:rPr>
              <a:t>Support Module</a:t>
            </a:r>
            <a:endParaRPr lang="en-US" sz="1200" dirty="0">
              <a:latin typeface="Segoe UI" panose="020B0502040204020203" pitchFamily="34" charset="0"/>
              <a:cs typeface="Segoe UI" panose="020B0502040204020203" pitchFamily="34" charset="0"/>
            </a:endParaRPr>
          </a:p>
          <a:p>
            <a:pPr lvl="1"/>
            <a:r>
              <a:rPr lang="en-US" sz="1200" dirty="0">
                <a:latin typeface="Segoe UI" panose="020B0502040204020203" pitchFamily="34" charset="0"/>
                <a:cs typeface="Segoe UI" panose="020B0502040204020203" pitchFamily="34" charset="0"/>
              </a:rPr>
              <a:t>Provide customer support and helpdesk functionalities.</a:t>
            </a:r>
          </a:p>
          <a:p>
            <a:endParaRPr lang="en-US" sz="1200" b="1" dirty="0">
              <a:latin typeface="Segoe UI" panose="020B0502040204020203" pitchFamily="34" charset="0"/>
              <a:cs typeface="Segoe UI" panose="020B0502040204020203" pitchFamily="34" charset="0"/>
            </a:endParaRPr>
          </a:p>
          <a:p>
            <a:endParaRPr lang="en-US" sz="1200" b="1" dirty="0">
              <a:latin typeface="Segoe UI" panose="020B0502040204020203" pitchFamily="34" charset="0"/>
              <a:cs typeface="Segoe UI" panose="020B0502040204020203" pitchFamily="34" charset="0"/>
            </a:endParaRPr>
          </a:p>
          <a:p>
            <a:endParaRPr lang="en-US" sz="1200" b="1" dirty="0">
              <a:latin typeface="Segoe UI" panose="020B0502040204020203" pitchFamily="34" charset="0"/>
              <a:cs typeface="Segoe UI" panose="020B0502040204020203" pitchFamily="34" charset="0"/>
            </a:endParaRPr>
          </a:p>
          <a:p>
            <a:endParaRPr lang="en-US" sz="1200" b="1" dirty="0">
              <a:latin typeface="Segoe UI" panose="020B0502040204020203" pitchFamily="34" charset="0"/>
              <a:cs typeface="Segoe UI" panose="020B0502040204020203" pitchFamily="34" charset="0"/>
            </a:endParaRPr>
          </a:p>
          <a:p>
            <a:endParaRPr lang="en-US" sz="1200" b="1" dirty="0">
              <a:latin typeface="Segoe UI" panose="020B0502040204020203" pitchFamily="34" charset="0"/>
              <a:cs typeface="Segoe UI" panose="020B0502040204020203" pitchFamily="34" charset="0"/>
            </a:endParaRPr>
          </a:p>
          <a:p>
            <a:endParaRPr lang="en-US" sz="1200" b="1" dirty="0">
              <a:latin typeface="Segoe UI" panose="020B0502040204020203" pitchFamily="34" charset="0"/>
              <a:cs typeface="Segoe UI" panose="020B0502040204020203" pitchFamily="34" charset="0"/>
            </a:endParaRPr>
          </a:p>
          <a:p>
            <a:endParaRPr lang="en-US" sz="1200" b="1" dirty="0">
              <a:latin typeface="Segoe UI" panose="020B0502040204020203" pitchFamily="34" charset="0"/>
              <a:cs typeface="Segoe UI" panose="020B0502040204020203" pitchFamily="34" charset="0"/>
            </a:endParaRPr>
          </a:p>
          <a:p>
            <a:endParaRPr lang="en-US" sz="1200" b="1" dirty="0">
              <a:latin typeface="Segoe UI" panose="020B0502040204020203" pitchFamily="34" charset="0"/>
              <a:cs typeface="Segoe UI" panose="020B0502040204020203" pitchFamily="34" charset="0"/>
            </a:endParaRPr>
          </a:p>
          <a:p>
            <a:pPr lvl="1"/>
            <a:endParaRPr lang="en-US" sz="1600" b="1" dirty="0">
              <a:solidFill>
                <a:schemeClr val="accent1">
                  <a:lumMod val="75000"/>
                </a:schemeClr>
              </a:solidFill>
              <a:latin typeface="Segoe UI" panose="020B0502040204020203" pitchFamily="34" charset="0"/>
              <a:cs typeface="Segoe UI" panose="020B0502040204020203" pitchFamily="34" charset="0"/>
            </a:endParaRPr>
          </a:p>
          <a:p>
            <a:pPr lvl="1"/>
            <a:r>
              <a:rPr lang="en-US" sz="1600" b="1" dirty="0">
                <a:solidFill>
                  <a:schemeClr val="accent1">
                    <a:lumMod val="75000"/>
                  </a:schemeClr>
                </a:solidFill>
                <a:latin typeface="Segoe UI" panose="020B0502040204020203" pitchFamily="34" charset="0"/>
                <a:cs typeface="Segoe UI" panose="020B0502040204020203" pitchFamily="34" charset="0"/>
              </a:rPr>
              <a:t>6. Razo pay Integration</a:t>
            </a:r>
          </a:p>
          <a:p>
            <a:pPr lvl="1"/>
            <a:endParaRPr lang="en-US" sz="1200" b="1" dirty="0">
              <a:latin typeface="Segoe UI" panose="020B0502040204020203" pitchFamily="34" charset="0"/>
              <a:cs typeface="Segoe UI" panose="020B0502040204020203" pitchFamily="34" charset="0"/>
            </a:endParaRPr>
          </a:p>
          <a:p>
            <a:pPr lvl="1"/>
            <a:r>
              <a:rPr lang="en-US" sz="1200" b="1" dirty="0">
                <a:latin typeface="Segoe UI" panose="020B0502040204020203" pitchFamily="34" charset="0"/>
                <a:cs typeface="Segoe UI" panose="020B0502040204020203" pitchFamily="34" charset="0"/>
              </a:rPr>
              <a:t>Secure Payment Gateway</a:t>
            </a:r>
            <a:endParaRPr lang="en-US" sz="1200" dirty="0">
              <a:latin typeface="Segoe UI" panose="020B0502040204020203" pitchFamily="34" charset="0"/>
              <a:cs typeface="Segoe UI" panose="020B0502040204020203" pitchFamily="34" charset="0"/>
            </a:endParaRPr>
          </a:p>
          <a:p>
            <a:pPr lvl="2"/>
            <a:r>
              <a:rPr lang="en-US" sz="1200" dirty="0">
                <a:latin typeface="Segoe UI" panose="020B0502040204020203" pitchFamily="34" charset="0"/>
                <a:cs typeface="Segoe UI" panose="020B0502040204020203" pitchFamily="34" charset="0"/>
              </a:rPr>
              <a:t>Enable secure online payments for buyers.</a:t>
            </a:r>
          </a:p>
          <a:p>
            <a:pPr lvl="2"/>
            <a:endParaRPr lang="en-US" sz="1200" dirty="0">
              <a:latin typeface="Segoe UI" panose="020B0502040204020203" pitchFamily="34" charset="0"/>
              <a:cs typeface="Segoe UI" panose="020B0502040204020203" pitchFamily="34" charset="0"/>
            </a:endParaRPr>
          </a:p>
          <a:p>
            <a:pPr lvl="1"/>
            <a:r>
              <a:rPr lang="en-US" sz="1200" b="1" dirty="0">
                <a:latin typeface="Segoe UI" panose="020B0502040204020203" pitchFamily="34" charset="0"/>
                <a:cs typeface="Segoe UI" panose="020B0502040204020203" pitchFamily="34" charset="0"/>
              </a:rPr>
              <a:t>Order Management</a:t>
            </a:r>
            <a:endParaRPr lang="en-US" sz="1200" dirty="0">
              <a:latin typeface="Segoe UI" panose="020B0502040204020203" pitchFamily="34" charset="0"/>
              <a:cs typeface="Segoe UI" panose="020B0502040204020203" pitchFamily="34" charset="0"/>
            </a:endParaRPr>
          </a:p>
          <a:p>
            <a:pPr lvl="2"/>
            <a:r>
              <a:rPr lang="en-US" sz="1200" dirty="0">
                <a:latin typeface="Segoe UI" panose="020B0502040204020203" pitchFamily="34" charset="0"/>
                <a:cs typeface="Segoe UI" panose="020B0502040204020203" pitchFamily="34" charset="0"/>
              </a:rPr>
              <a:t>Manage orders and payment verifications.</a:t>
            </a:r>
          </a:p>
          <a:p>
            <a:pPr lvl="2"/>
            <a:endParaRPr lang="en-US" sz="1200" dirty="0">
              <a:latin typeface="Segoe UI" panose="020B0502040204020203" pitchFamily="34" charset="0"/>
              <a:cs typeface="Segoe UI" panose="020B0502040204020203" pitchFamily="34" charset="0"/>
            </a:endParaRPr>
          </a:p>
          <a:p>
            <a:pPr lvl="1"/>
            <a:r>
              <a:rPr lang="en-US" sz="1200" b="1" dirty="0">
                <a:latin typeface="Segoe UI" panose="020B0502040204020203" pitchFamily="34" charset="0"/>
                <a:cs typeface="Segoe UI" panose="020B0502040204020203" pitchFamily="34" charset="0"/>
              </a:rPr>
              <a:t>Payment Management</a:t>
            </a:r>
            <a:endParaRPr lang="en-US" sz="1200" dirty="0">
              <a:latin typeface="Segoe UI" panose="020B0502040204020203" pitchFamily="34" charset="0"/>
              <a:cs typeface="Segoe UI" panose="020B0502040204020203" pitchFamily="34" charset="0"/>
            </a:endParaRPr>
          </a:p>
          <a:p>
            <a:pPr lvl="2"/>
            <a:r>
              <a:rPr lang="en-US" sz="1200" dirty="0">
                <a:latin typeface="Segoe UI" panose="020B0502040204020203" pitchFamily="34" charset="0"/>
                <a:cs typeface="Segoe UI" panose="020B0502040204020203" pitchFamily="34" charset="0"/>
              </a:rPr>
              <a:t>Process and verify offline and online payments.</a:t>
            </a:r>
          </a:p>
          <a:p>
            <a:pPr lvl="2"/>
            <a:endParaRPr lang="en-US" sz="1200" dirty="0">
              <a:latin typeface="Segoe UI" panose="020B0502040204020203" pitchFamily="34" charset="0"/>
              <a:cs typeface="Segoe UI" panose="020B0502040204020203" pitchFamily="34" charset="0"/>
            </a:endParaRPr>
          </a:p>
          <a:p>
            <a:pPr lvl="1"/>
            <a:r>
              <a:rPr lang="en-US" sz="1200" b="1" dirty="0">
                <a:latin typeface="Segoe UI" panose="020B0502040204020203" pitchFamily="34" charset="0"/>
                <a:cs typeface="Segoe UI" panose="020B0502040204020203" pitchFamily="34" charset="0"/>
              </a:rPr>
              <a:t>Invoice Generation</a:t>
            </a:r>
            <a:endParaRPr lang="en-US" sz="1200" dirty="0">
              <a:latin typeface="Segoe UI" panose="020B0502040204020203" pitchFamily="34" charset="0"/>
              <a:cs typeface="Segoe UI" panose="020B0502040204020203" pitchFamily="34" charset="0"/>
            </a:endParaRPr>
          </a:p>
          <a:p>
            <a:pPr lvl="2"/>
            <a:r>
              <a:rPr lang="en-US" sz="1200" dirty="0">
                <a:latin typeface="Segoe UI" panose="020B0502040204020203" pitchFamily="34" charset="0"/>
                <a:cs typeface="Segoe UI" panose="020B0502040204020203" pitchFamily="34" charset="0"/>
              </a:rPr>
              <a:t>Automatically generate and email invoices upon payment.</a:t>
            </a:r>
          </a:p>
          <a:p>
            <a:endParaRPr lang="en-US" sz="1200" dirty="0">
              <a:latin typeface="Segoe UI" panose="020B0502040204020203" pitchFamily="34" charset="0"/>
              <a:cs typeface="Segoe UI" panose="020B0502040204020203" pitchFamily="34" charset="0"/>
            </a:endParaRPr>
          </a:p>
        </p:txBody>
      </p:sp>
      <p:cxnSp>
        <p:nvCxnSpPr>
          <p:cNvPr id="5" name="Straight Connector 4">
            <a:extLst>
              <a:ext uri="{FF2B5EF4-FFF2-40B4-BE49-F238E27FC236}">
                <a16:creationId xmlns:a16="http://schemas.microsoft.com/office/drawing/2014/main" id="{50E084C1-021D-BFAA-D9CC-E94CC2BD1837}"/>
              </a:ext>
            </a:extLst>
          </p:cNvPr>
          <p:cNvCxnSpPr/>
          <p:nvPr/>
        </p:nvCxnSpPr>
        <p:spPr>
          <a:xfrm>
            <a:off x="6816080" y="476672"/>
            <a:ext cx="0" cy="5406603"/>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881792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barn(inVertical)">
                                      <p:cBhvr>
                                        <p:cTn id="14"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
            <a:extLst>
              <a:ext uri="{FF2B5EF4-FFF2-40B4-BE49-F238E27FC236}">
                <a16:creationId xmlns:a16="http://schemas.microsoft.com/office/drawing/2014/main" id="{7F995C4E-C378-F45B-C139-B4FBDED6DE48}"/>
              </a:ext>
            </a:extLst>
          </p:cNvPr>
          <p:cNvSpPr>
            <a:spLocks noGrp="1" noChangeArrowheads="1"/>
          </p:cNvSpPr>
          <p:nvPr>
            <p:ph idx="1"/>
          </p:nvPr>
        </p:nvSpPr>
        <p:spPr bwMode="auto">
          <a:xfrm>
            <a:off x="2135560" y="904946"/>
            <a:ext cx="10801200" cy="48881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b="1" i="0" u="none" strike="noStrike" cap="none" normalizeH="0" baseline="0" dirty="0">
                <a:ln>
                  <a:noFill/>
                </a:ln>
                <a:solidFill>
                  <a:schemeClr val="accent1"/>
                </a:solidFill>
                <a:effectLst/>
                <a:latin typeface="Segoe UI" panose="020B0502040204020203" pitchFamily="34" charset="0"/>
                <a:cs typeface="Segoe UI" panose="020B0502040204020203" pitchFamily="34" charset="0"/>
              </a:rPr>
              <a:t>Applications of Dairy Serve Management System</a:t>
            </a:r>
          </a:p>
          <a:p>
            <a:pPr lvl="1" defTabSz="914400" eaLnBrk="0" fontAlgn="base" hangingPunct="0">
              <a:lnSpc>
                <a:spcPct val="150000"/>
              </a:lnSpc>
              <a:spcBef>
                <a:spcPct val="0"/>
              </a:spcBef>
              <a:spcAft>
                <a:spcPct val="0"/>
              </a:spcAft>
              <a:buClrTx/>
              <a:buSzTx/>
              <a:buFont typeface="Wingdings" panose="05000000000000000000" pitchFamily="2" charset="2"/>
              <a:buChar char="§"/>
            </a:pPr>
            <a:r>
              <a:rPr kumimoji="0" lang="en-US" altLang="en-US" sz="1600" b="1" i="0" u="none" strike="noStrike" cap="none" normalizeH="0" baseline="0" dirty="0">
                <a:ln>
                  <a:noFill/>
                </a:ln>
                <a:solidFill>
                  <a:schemeClr val="tx1"/>
                </a:solidFill>
                <a:effectLst/>
                <a:latin typeface="Segoe UI" panose="020B0502040204020203" pitchFamily="34" charset="0"/>
                <a:cs typeface="Segoe UI" panose="020B0502040204020203" pitchFamily="34" charset="0"/>
              </a:rPr>
              <a:t>Farm Management </a:t>
            </a:r>
            <a:r>
              <a:rPr kumimoji="0" lang="en-US" altLang="en-US" sz="1600" b="0" i="0" u="none" strike="noStrike" cap="none" normalizeH="0" baseline="0" dirty="0">
                <a:ln>
                  <a:noFill/>
                </a:ln>
                <a:solidFill>
                  <a:schemeClr val="tx1"/>
                </a:solidFill>
                <a:effectLst/>
                <a:latin typeface="Segoe UI" panose="020B0502040204020203" pitchFamily="34" charset="0"/>
                <a:cs typeface="Segoe UI" panose="020B0502040204020203" pitchFamily="34" charset="0"/>
              </a:rPr>
              <a:t>:</a:t>
            </a:r>
            <a:r>
              <a:rPr kumimoji="0" lang="en-US" altLang="en-US" sz="2800" b="0" i="0" u="none" strike="noStrike" cap="none" normalizeH="0" baseline="0" dirty="0">
                <a:ln>
                  <a:noFill/>
                </a:ln>
                <a:solidFill>
                  <a:schemeClr val="tx1"/>
                </a:solidFill>
                <a:effectLst/>
                <a:latin typeface="Segoe UI" panose="020B0502040204020203" pitchFamily="34" charset="0"/>
                <a:cs typeface="Segoe UI" panose="020B0502040204020203" pitchFamily="34" charset="0"/>
              </a:rPr>
              <a:t> </a:t>
            </a:r>
            <a:r>
              <a:rPr kumimoji="0" lang="en-US" altLang="en-US" sz="1600" b="0" i="0" u="none" strike="noStrike" cap="none" normalizeH="0" baseline="0" dirty="0">
                <a:ln>
                  <a:noFill/>
                </a:ln>
                <a:solidFill>
                  <a:schemeClr val="tx1"/>
                </a:solidFill>
                <a:effectLst/>
                <a:latin typeface="Segoe UI" panose="020B0502040204020203" pitchFamily="34" charset="0"/>
                <a:cs typeface="Segoe UI" panose="020B0502040204020203" pitchFamily="34" charset="0"/>
              </a:rPr>
              <a:t>Streamline daily operations and resource allocation.</a:t>
            </a:r>
          </a:p>
          <a:p>
            <a:pPr lvl="1" defTabSz="914400" eaLnBrk="0" fontAlgn="base" hangingPunct="0">
              <a:lnSpc>
                <a:spcPct val="150000"/>
              </a:lnSpc>
              <a:spcBef>
                <a:spcPct val="0"/>
              </a:spcBef>
              <a:spcAft>
                <a:spcPct val="0"/>
              </a:spcAft>
              <a:buClrTx/>
              <a:buSzTx/>
              <a:buFont typeface="Wingdings" panose="05000000000000000000" pitchFamily="2" charset="2"/>
              <a:buChar char="§"/>
            </a:pPr>
            <a:r>
              <a:rPr kumimoji="0" lang="en-US" altLang="en-US" sz="1600" b="1" i="0" u="none" strike="noStrike" cap="none" normalizeH="0" baseline="0" dirty="0">
                <a:ln>
                  <a:noFill/>
                </a:ln>
                <a:solidFill>
                  <a:schemeClr val="tx1"/>
                </a:solidFill>
                <a:effectLst/>
                <a:latin typeface="Segoe UI" panose="020B0502040204020203" pitchFamily="34" charset="0"/>
                <a:cs typeface="Segoe UI" panose="020B0502040204020203" pitchFamily="34" charset="0"/>
              </a:rPr>
              <a:t>Financial Management</a:t>
            </a:r>
            <a:r>
              <a:rPr kumimoji="0" lang="en-US" altLang="en-US" sz="1600" b="0" i="0" u="none" strike="noStrike" cap="none" normalizeH="0" baseline="0" dirty="0">
                <a:ln>
                  <a:noFill/>
                </a:ln>
                <a:solidFill>
                  <a:schemeClr val="tx1"/>
                </a:solidFill>
                <a:effectLst/>
                <a:latin typeface="Segoe UI" panose="020B0502040204020203" pitchFamily="34" charset="0"/>
                <a:cs typeface="Segoe UI" panose="020B0502040204020203" pitchFamily="34" charset="0"/>
              </a:rPr>
              <a:t>: Automate billing, invoicing, and expense tracking.</a:t>
            </a:r>
          </a:p>
          <a:p>
            <a:pPr lvl="1" defTabSz="914400" eaLnBrk="0" fontAlgn="base" hangingPunct="0">
              <a:lnSpc>
                <a:spcPct val="150000"/>
              </a:lnSpc>
              <a:spcBef>
                <a:spcPct val="0"/>
              </a:spcBef>
              <a:spcAft>
                <a:spcPct val="0"/>
              </a:spcAft>
              <a:buClrTx/>
              <a:buSzTx/>
              <a:buFont typeface="Wingdings" panose="05000000000000000000" pitchFamily="2" charset="2"/>
              <a:buChar char="§"/>
            </a:pPr>
            <a:r>
              <a:rPr kumimoji="0" lang="en-US" altLang="en-US" sz="1600" b="1" i="0" u="none" strike="noStrike" cap="none" normalizeH="0" baseline="0" dirty="0">
                <a:ln>
                  <a:noFill/>
                </a:ln>
                <a:solidFill>
                  <a:schemeClr val="tx1"/>
                </a:solidFill>
                <a:effectLst/>
                <a:latin typeface="Segoe UI" panose="020B0502040204020203" pitchFamily="34" charset="0"/>
                <a:cs typeface="Segoe UI" panose="020B0502040204020203" pitchFamily="34" charset="0"/>
              </a:rPr>
              <a:t>Inventory Management</a:t>
            </a:r>
            <a:r>
              <a:rPr kumimoji="0" lang="en-US" altLang="en-US" sz="1600" b="0" i="0" u="none" strike="noStrike" cap="none" normalizeH="0" baseline="0" dirty="0">
                <a:ln>
                  <a:noFill/>
                </a:ln>
                <a:solidFill>
                  <a:schemeClr val="tx1"/>
                </a:solidFill>
                <a:effectLst/>
                <a:latin typeface="Segoe UI" panose="020B0502040204020203" pitchFamily="34" charset="0"/>
                <a:cs typeface="Segoe UI" panose="020B0502040204020203" pitchFamily="34" charset="0"/>
              </a:rPr>
              <a:t>: Track dairy products and manage supply chains.</a:t>
            </a:r>
          </a:p>
          <a:p>
            <a:pPr lvl="1" defTabSz="914400" eaLnBrk="0" fontAlgn="base" hangingPunct="0">
              <a:lnSpc>
                <a:spcPct val="150000"/>
              </a:lnSpc>
              <a:spcBef>
                <a:spcPct val="0"/>
              </a:spcBef>
              <a:spcAft>
                <a:spcPct val="0"/>
              </a:spcAft>
              <a:buClrTx/>
              <a:buSzTx/>
              <a:buFont typeface="Wingdings" panose="05000000000000000000" pitchFamily="2" charset="2"/>
              <a:buChar char="§"/>
            </a:pPr>
            <a:r>
              <a:rPr kumimoji="0" lang="en-US" altLang="en-US" sz="1600" b="1" i="0" u="none" strike="noStrike" cap="none" normalizeH="0" baseline="0" dirty="0">
                <a:ln>
                  <a:noFill/>
                </a:ln>
                <a:solidFill>
                  <a:schemeClr val="tx1"/>
                </a:solidFill>
                <a:effectLst/>
                <a:latin typeface="Segoe UI" panose="020B0502040204020203" pitchFamily="34" charset="0"/>
                <a:cs typeface="Segoe UI" panose="020B0502040204020203" pitchFamily="34" charset="0"/>
              </a:rPr>
              <a:t>Customer Relationship Management</a:t>
            </a:r>
            <a:r>
              <a:rPr kumimoji="0" lang="en-US" altLang="en-US" sz="1600" b="0" i="0" u="none" strike="noStrike" cap="none" normalizeH="0" baseline="0" dirty="0">
                <a:ln>
                  <a:noFill/>
                </a:ln>
                <a:solidFill>
                  <a:schemeClr val="tx1"/>
                </a:solidFill>
                <a:effectLst/>
                <a:latin typeface="Segoe UI" panose="020B0502040204020203" pitchFamily="34" charset="0"/>
                <a:cs typeface="Segoe UI" panose="020B0502040204020203" pitchFamily="34" charset="0"/>
              </a:rPr>
              <a:t>: Efficiently handle orders and customer feedback.</a:t>
            </a:r>
          </a:p>
          <a:p>
            <a:pPr lvl="1" defTabSz="914400" eaLnBrk="0" fontAlgn="base" hangingPunct="0">
              <a:lnSpc>
                <a:spcPct val="150000"/>
              </a:lnSpc>
              <a:spcBef>
                <a:spcPct val="0"/>
              </a:spcBef>
              <a:spcAft>
                <a:spcPct val="0"/>
              </a:spcAft>
              <a:buClrTx/>
              <a:buSzTx/>
              <a:buFont typeface="Wingdings" panose="05000000000000000000" pitchFamily="2" charset="2"/>
              <a:buChar char="§"/>
            </a:pPr>
            <a:r>
              <a:rPr kumimoji="0" lang="en-US" altLang="en-US" sz="1600" b="1" i="0" u="none" strike="noStrike" cap="none" normalizeH="0" baseline="0" dirty="0">
                <a:ln>
                  <a:noFill/>
                </a:ln>
                <a:solidFill>
                  <a:schemeClr val="tx1"/>
                </a:solidFill>
                <a:effectLst/>
                <a:latin typeface="Segoe UI" panose="020B0502040204020203" pitchFamily="34" charset="0"/>
                <a:cs typeface="Segoe UI" panose="020B0502040204020203" pitchFamily="34" charset="0"/>
              </a:rPr>
              <a:t>Human Resource Management</a:t>
            </a:r>
            <a:r>
              <a:rPr kumimoji="0" lang="en-US" altLang="en-US" sz="1600" b="0" i="0" u="none" strike="noStrike" cap="none" normalizeH="0" baseline="0" dirty="0">
                <a:ln>
                  <a:noFill/>
                </a:ln>
                <a:solidFill>
                  <a:schemeClr val="tx1"/>
                </a:solidFill>
                <a:effectLst/>
                <a:latin typeface="Segoe UI" panose="020B0502040204020203" pitchFamily="34" charset="0"/>
                <a:cs typeface="Segoe UI" panose="020B0502040204020203" pitchFamily="34" charset="0"/>
              </a:rPr>
              <a:t>: Manage staff schedules, attendance, and payroll.</a:t>
            </a:r>
          </a:p>
          <a:p>
            <a:pPr lvl="1" defTabSz="914400" eaLnBrk="0" fontAlgn="base" hangingPunct="0">
              <a:lnSpc>
                <a:spcPct val="150000"/>
              </a:lnSpc>
              <a:spcBef>
                <a:spcPct val="0"/>
              </a:spcBef>
              <a:spcAft>
                <a:spcPct val="0"/>
              </a:spcAft>
              <a:buClrTx/>
              <a:buSzTx/>
              <a:buFont typeface="Wingdings" panose="05000000000000000000" pitchFamily="2" charset="2"/>
              <a:buChar char="§"/>
            </a:pPr>
            <a:r>
              <a:rPr kumimoji="0" lang="en-US" altLang="en-US" sz="1600" b="1" i="0" u="none" strike="noStrike" cap="none" normalizeH="0" baseline="0" dirty="0">
                <a:ln>
                  <a:noFill/>
                </a:ln>
                <a:solidFill>
                  <a:schemeClr val="tx1"/>
                </a:solidFill>
                <a:effectLst/>
                <a:latin typeface="Segoe UI" panose="020B0502040204020203" pitchFamily="34" charset="0"/>
                <a:cs typeface="Segoe UI" panose="020B0502040204020203" pitchFamily="34" charset="0"/>
              </a:rPr>
              <a:t>Data Analytics and Reporting</a:t>
            </a:r>
            <a:r>
              <a:rPr kumimoji="0" lang="en-US" altLang="en-US" sz="1600" b="0" i="0" u="none" strike="noStrike" cap="none" normalizeH="0" baseline="0" dirty="0">
                <a:ln>
                  <a:noFill/>
                </a:ln>
                <a:solidFill>
                  <a:schemeClr val="tx1"/>
                </a:solidFill>
                <a:effectLst/>
                <a:latin typeface="Segoe UI" panose="020B0502040204020203" pitchFamily="34" charset="0"/>
                <a:cs typeface="Segoe UI" panose="020B0502040204020203" pitchFamily="34" charset="0"/>
              </a:rPr>
              <a:t>: Monitor performance and generate compliance reports.</a:t>
            </a:r>
          </a:p>
          <a:p>
            <a:pPr lvl="1" defTabSz="914400" eaLnBrk="0" fontAlgn="base" hangingPunct="0">
              <a:lnSpc>
                <a:spcPct val="150000"/>
              </a:lnSpc>
              <a:spcBef>
                <a:spcPct val="0"/>
              </a:spcBef>
              <a:spcAft>
                <a:spcPct val="0"/>
              </a:spcAft>
              <a:buClrTx/>
              <a:buSzTx/>
              <a:buFont typeface="Wingdings" panose="05000000000000000000" pitchFamily="2" charset="2"/>
              <a:buChar char="§"/>
            </a:pPr>
            <a:r>
              <a:rPr kumimoji="0" lang="en-US" altLang="en-US" sz="1600" b="1" i="0" u="none" strike="noStrike" cap="none" normalizeH="0" baseline="0" dirty="0">
                <a:ln>
                  <a:noFill/>
                </a:ln>
                <a:solidFill>
                  <a:schemeClr val="tx1"/>
                </a:solidFill>
                <a:effectLst/>
                <a:latin typeface="Segoe UI" panose="020B0502040204020203" pitchFamily="34" charset="0"/>
                <a:cs typeface="Segoe UI" panose="020B0502040204020203" pitchFamily="34" charset="0"/>
              </a:rPr>
              <a:t>Sustainability</a:t>
            </a:r>
            <a:r>
              <a:rPr kumimoji="0" lang="en-US" altLang="en-US" sz="1600" b="0" i="0" u="none" strike="noStrike" cap="none" normalizeH="0" baseline="0" dirty="0">
                <a:ln>
                  <a:noFill/>
                </a:ln>
                <a:solidFill>
                  <a:schemeClr val="tx1"/>
                </a:solidFill>
                <a:effectLst/>
                <a:latin typeface="Segoe UI" panose="020B0502040204020203" pitchFamily="34" charset="0"/>
                <a:cs typeface="Segoe UI" panose="020B0502040204020203" pitchFamily="34" charset="0"/>
              </a:rPr>
              <a:t>: Optimize resource use and track waste management.</a:t>
            </a:r>
          </a:p>
          <a:p>
            <a:pPr lvl="1" defTabSz="914400" eaLnBrk="0" fontAlgn="base" hangingPunct="0">
              <a:lnSpc>
                <a:spcPct val="150000"/>
              </a:lnSpc>
              <a:spcBef>
                <a:spcPct val="0"/>
              </a:spcBef>
              <a:spcAft>
                <a:spcPct val="0"/>
              </a:spcAft>
              <a:buClrTx/>
              <a:buSzTx/>
              <a:buFont typeface="Wingdings" panose="05000000000000000000" pitchFamily="2" charset="2"/>
              <a:buChar char="§"/>
            </a:pPr>
            <a:r>
              <a:rPr kumimoji="0" lang="en-US" altLang="en-US" sz="1600" b="1" i="0" u="none" strike="noStrike" cap="none" normalizeH="0" baseline="0" dirty="0">
                <a:ln>
                  <a:noFill/>
                </a:ln>
                <a:solidFill>
                  <a:schemeClr val="tx1"/>
                </a:solidFill>
                <a:effectLst/>
                <a:latin typeface="Segoe UI" panose="020B0502040204020203" pitchFamily="34" charset="0"/>
                <a:cs typeface="Segoe UI" panose="020B0502040204020203" pitchFamily="34" charset="0"/>
              </a:rPr>
              <a:t>Marketing and Sales</a:t>
            </a:r>
            <a:r>
              <a:rPr kumimoji="0" lang="en-US" altLang="en-US" sz="1600" b="0" i="0" u="none" strike="noStrike" cap="none" normalizeH="0" baseline="0" dirty="0">
                <a:ln>
                  <a:noFill/>
                </a:ln>
                <a:solidFill>
                  <a:schemeClr val="tx1"/>
                </a:solidFill>
                <a:effectLst/>
                <a:latin typeface="Segoe UI" panose="020B0502040204020203" pitchFamily="34" charset="0"/>
                <a:cs typeface="Segoe UI" panose="020B0502040204020203" pitchFamily="34" charset="0"/>
              </a:rPr>
              <a:t>: Promote products and analyze sales data.</a:t>
            </a:r>
          </a:p>
          <a:p>
            <a:pPr lvl="1" defTabSz="914400" eaLnBrk="0" fontAlgn="base" hangingPunct="0">
              <a:lnSpc>
                <a:spcPct val="150000"/>
              </a:lnSpc>
              <a:spcBef>
                <a:spcPct val="0"/>
              </a:spcBef>
              <a:spcAft>
                <a:spcPct val="0"/>
              </a:spcAft>
              <a:buClrTx/>
              <a:buSzTx/>
              <a:buFont typeface="Wingdings" panose="05000000000000000000" pitchFamily="2" charset="2"/>
              <a:buChar char="§"/>
            </a:pPr>
            <a:r>
              <a:rPr kumimoji="0" lang="en-US" altLang="en-US" sz="1600" b="1" i="0" u="none" strike="noStrike" cap="none" normalizeH="0" baseline="0" dirty="0">
                <a:ln>
                  <a:noFill/>
                </a:ln>
                <a:solidFill>
                  <a:schemeClr val="tx1"/>
                </a:solidFill>
                <a:effectLst/>
                <a:latin typeface="Segoe UI" panose="020B0502040204020203" pitchFamily="34" charset="0"/>
                <a:cs typeface="Segoe UI" panose="020B0502040204020203" pitchFamily="34" charset="0"/>
              </a:rPr>
              <a:t>Mobile Accessibility</a:t>
            </a:r>
            <a:r>
              <a:rPr kumimoji="0" lang="en-US" altLang="en-US" sz="1600" b="0" i="0" u="none" strike="noStrike" cap="none" normalizeH="0" baseline="0" dirty="0">
                <a:ln>
                  <a:noFill/>
                </a:ln>
                <a:solidFill>
                  <a:schemeClr val="tx1"/>
                </a:solidFill>
                <a:effectLst/>
                <a:latin typeface="Segoe UI" panose="020B0502040204020203" pitchFamily="34" charset="0"/>
                <a:cs typeface="Segoe UI" panose="020B0502040204020203" pitchFamily="34" charset="0"/>
              </a:rPr>
              <a:t>: Manage operations remotely with real-time updates.</a:t>
            </a:r>
          </a:p>
          <a:p>
            <a:pPr lvl="1" defTabSz="914400" eaLnBrk="0" fontAlgn="base" hangingPunct="0">
              <a:lnSpc>
                <a:spcPct val="150000"/>
              </a:lnSpc>
              <a:spcBef>
                <a:spcPct val="0"/>
              </a:spcBef>
              <a:spcAft>
                <a:spcPct val="0"/>
              </a:spcAft>
              <a:buClrTx/>
              <a:buSzTx/>
              <a:buFont typeface="Wingdings" panose="05000000000000000000" pitchFamily="2" charset="2"/>
              <a:buChar char="§"/>
            </a:pPr>
            <a:r>
              <a:rPr kumimoji="0" lang="en-US" altLang="en-US" sz="1600" b="1" i="0" u="none" strike="noStrike" cap="none" normalizeH="0" baseline="0" dirty="0">
                <a:ln>
                  <a:noFill/>
                </a:ln>
                <a:solidFill>
                  <a:schemeClr val="tx1"/>
                </a:solidFill>
                <a:effectLst/>
                <a:latin typeface="Segoe UI" panose="020B0502040204020203" pitchFamily="34" charset="0"/>
                <a:cs typeface="Segoe UI" panose="020B0502040204020203" pitchFamily="34" charset="0"/>
              </a:rPr>
              <a:t>Compliance and Auditing</a:t>
            </a:r>
            <a:r>
              <a:rPr kumimoji="0" lang="en-US" altLang="en-US" sz="1600" b="0" i="0" u="none" strike="noStrike" cap="none" normalizeH="0" baseline="0" dirty="0">
                <a:ln>
                  <a:noFill/>
                </a:ln>
                <a:solidFill>
                  <a:schemeClr val="tx1"/>
                </a:solidFill>
                <a:effectLst/>
                <a:latin typeface="Segoe UI" panose="020B0502040204020203" pitchFamily="34" charset="0"/>
                <a:cs typeface="Segoe UI" panose="020B0502040204020203" pitchFamily="34" charset="0"/>
              </a:rPr>
              <a:t>: Maintain audit trails and generate regulatory reports.</a:t>
            </a:r>
          </a:p>
          <a:p>
            <a:pPr marL="0" marR="0" lvl="0" indent="0" algn="l" defTabSz="914400" rtl="0" eaLnBrk="0" fontAlgn="base" latinLnBrk="0" hangingPunct="0">
              <a:lnSpc>
                <a:spcPct val="15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Segoe UI" panose="020B0502040204020203" pitchFamily="34" charset="0"/>
              <a:cs typeface="Segoe UI" panose="020B0502040204020203" pitchFamily="34" charset="0"/>
            </a:endParaRPr>
          </a:p>
        </p:txBody>
      </p:sp>
      <p:sp>
        <p:nvSpPr>
          <p:cNvPr id="2" name="Slide Number Placeholder 1">
            <a:extLst>
              <a:ext uri="{FF2B5EF4-FFF2-40B4-BE49-F238E27FC236}">
                <a16:creationId xmlns:a16="http://schemas.microsoft.com/office/drawing/2014/main" id="{7BAD0395-493C-F3E5-F88D-07147E352B18}"/>
              </a:ext>
            </a:extLst>
          </p:cNvPr>
          <p:cNvSpPr>
            <a:spLocks noGrp="1"/>
          </p:cNvSpPr>
          <p:nvPr>
            <p:ph type="sldNum" sz="quarter" idx="12"/>
          </p:nvPr>
        </p:nvSpPr>
        <p:spPr/>
        <p:txBody>
          <a:bodyPr/>
          <a:lstStyle/>
          <a:p>
            <a:fld id="{E31375A4-56A4-47D6-9801-1991572033F7}" type="slidenum">
              <a:rPr lang="en-US" smtClean="0"/>
              <a:t>11</a:t>
            </a:fld>
            <a:endParaRPr lang="en-US"/>
          </a:p>
        </p:txBody>
      </p:sp>
    </p:spTree>
    <p:extLst>
      <p:ext uri="{BB962C8B-B14F-4D97-AF65-F5344CB8AC3E}">
        <p14:creationId xmlns:p14="http://schemas.microsoft.com/office/powerpoint/2010/main" val="323256014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2"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12" fill="hold" grpId="0" nodeType="with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anim calcmode="lin" valueType="num">
                                      <p:cBhvr additive="base">
                                        <p:cTn id="11" dur="500" fill="hold"/>
                                        <p:tgtEl>
                                          <p:spTgt spid="5">
                                            <p:txEl>
                                              <p:pRg st="1" end="1"/>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5">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12" fill="hold" grpId="0" nodeType="with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anim calcmode="lin" valueType="num">
                                      <p:cBhvr additive="base">
                                        <p:cTn id="15" dur="500" fill="hold"/>
                                        <p:tgtEl>
                                          <p:spTgt spid="5">
                                            <p:txEl>
                                              <p:pRg st="2" end="2"/>
                                            </p:txEl>
                                          </p:spTgt>
                                        </p:tgtEl>
                                        <p:attrNameLst>
                                          <p:attrName>ppt_x</p:attrName>
                                        </p:attrNameLst>
                                      </p:cBhvr>
                                      <p:tavLst>
                                        <p:tav tm="0">
                                          <p:val>
                                            <p:strVal val="0-#ppt_w/2"/>
                                          </p:val>
                                        </p:tav>
                                        <p:tav tm="100000">
                                          <p:val>
                                            <p:strVal val="#ppt_x"/>
                                          </p:val>
                                        </p:tav>
                                      </p:tavLst>
                                    </p:anim>
                                    <p:anim calcmode="lin" valueType="num">
                                      <p:cBhvr additive="base">
                                        <p:cTn id="16" dur="500" fill="hold"/>
                                        <p:tgtEl>
                                          <p:spTgt spid="5">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12" fill="hold" grpId="0" nodeType="with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anim calcmode="lin" valueType="num">
                                      <p:cBhvr additive="base">
                                        <p:cTn id="19" dur="500" fill="hold"/>
                                        <p:tgtEl>
                                          <p:spTgt spid="5">
                                            <p:txEl>
                                              <p:pRg st="3" end="3"/>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5">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12" fill="hold" grpId="0" nodeType="with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anim calcmode="lin" valueType="num">
                                      <p:cBhvr additive="base">
                                        <p:cTn id="23" dur="500" fill="hold"/>
                                        <p:tgtEl>
                                          <p:spTgt spid="5">
                                            <p:txEl>
                                              <p:pRg st="4" end="4"/>
                                            </p:txEl>
                                          </p:spTgt>
                                        </p:tgtEl>
                                        <p:attrNameLst>
                                          <p:attrName>ppt_x</p:attrName>
                                        </p:attrNameLst>
                                      </p:cBhvr>
                                      <p:tavLst>
                                        <p:tav tm="0">
                                          <p:val>
                                            <p:strVal val="0-#ppt_w/2"/>
                                          </p:val>
                                        </p:tav>
                                        <p:tav tm="100000">
                                          <p:val>
                                            <p:strVal val="#ppt_x"/>
                                          </p:val>
                                        </p:tav>
                                      </p:tavLst>
                                    </p:anim>
                                    <p:anim calcmode="lin" valueType="num">
                                      <p:cBhvr additive="base">
                                        <p:cTn id="24" dur="500" fill="hold"/>
                                        <p:tgtEl>
                                          <p:spTgt spid="5">
                                            <p:txEl>
                                              <p:pRg st="4" end="4"/>
                                            </p:txEl>
                                          </p:spTgt>
                                        </p:tgtEl>
                                        <p:attrNameLst>
                                          <p:attrName>ppt_y</p:attrName>
                                        </p:attrNameLst>
                                      </p:cBhvr>
                                      <p:tavLst>
                                        <p:tav tm="0">
                                          <p:val>
                                            <p:strVal val="1+#ppt_h/2"/>
                                          </p:val>
                                        </p:tav>
                                        <p:tav tm="100000">
                                          <p:val>
                                            <p:strVal val="#ppt_y"/>
                                          </p:val>
                                        </p:tav>
                                      </p:tavLst>
                                    </p:anim>
                                  </p:childTnLst>
                                </p:cTn>
                              </p:par>
                              <p:par>
                                <p:cTn id="25" presetID="2" presetClass="entr" presetSubtype="12" fill="hold" grpId="0" nodeType="with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anim calcmode="lin" valueType="num">
                                      <p:cBhvr additive="base">
                                        <p:cTn id="27" dur="500" fill="hold"/>
                                        <p:tgtEl>
                                          <p:spTgt spid="5">
                                            <p:txEl>
                                              <p:pRg st="5" end="5"/>
                                            </p:txEl>
                                          </p:spTgt>
                                        </p:tgtEl>
                                        <p:attrNameLst>
                                          <p:attrName>ppt_x</p:attrName>
                                        </p:attrNameLst>
                                      </p:cBhvr>
                                      <p:tavLst>
                                        <p:tav tm="0">
                                          <p:val>
                                            <p:strVal val="0-#ppt_w/2"/>
                                          </p:val>
                                        </p:tav>
                                        <p:tav tm="100000">
                                          <p:val>
                                            <p:strVal val="#ppt_x"/>
                                          </p:val>
                                        </p:tav>
                                      </p:tavLst>
                                    </p:anim>
                                    <p:anim calcmode="lin" valueType="num">
                                      <p:cBhvr additive="base">
                                        <p:cTn id="28" dur="500" fill="hold"/>
                                        <p:tgtEl>
                                          <p:spTgt spid="5">
                                            <p:txEl>
                                              <p:pRg st="5" end="5"/>
                                            </p:txEl>
                                          </p:spTgt>
                                        </p:tgtEl>
                                        <p:attrNameLst>
                                          <p:attrName>ppt_y</p:attrName>
                                        </p:attrNameLst>
                                      </p:cBhvr>
                                      <p:tavLst>
                                        <p:tav tm="0">
                                          <p:val>
                                            <p:strVal val="1+#ppt_h/2"/>
                                          </p:val>
                                        </p:tav>
                                        <p:tav tm="100000">
                                          <p:val>
                                            <p:strVal val="#ppt_y"/>
                                          </p:val>
                                        </p:tav>
                                      </p:tavLst>
                                    </p:anim>
                                  </p:childTnLst>
                                </p:cTn>
                              </p:par>
                              <p:par>
                                <p:cTn id="29" presetID="2" presetClass="entr" presetSubtype="12" fill="hold" grpId="0" nodeType="with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anim calcmode="lin" valueType="num">
                                      <p:cBhvr additive="base">
                                        <p:cTn id="31" dur="500" fill="hold"/>
                                        <p:tgtEl>
                                          <p:spTgt spid="5">
                                            <p:txEl>
                                              <p:pRg st="6" end="6"/>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5">
                                            <p:txEl>
                                              <p:pRg st="6" end="6"/>
                                            </p:txEl>
                                          </p:spTgt>
                                        </p:tgtEl>
                                        <p:attrNameLst>
                                          <p:attrName>ppt_y</p:attrName>
                                        </p:attrNameLst>
                                      </p:cBhvr>
                                      <p:tavLst>
                                        <p:tav tm="0">
                                          <p:val>
                                            <p:strVal val="1+#ppt_h/2"/>
                                          </p:val>
                                        </p:tav>
                                        <p:tav tm="100000">
                                          <p:val>
                                            <p:strVal val="#ppt_y"/>
                                          </p:val>
                                        </p:tav>
                                      </p:tavLst>
                                    </p:anim>
                                  </p:childTnLst>
                                </p:cTn>
                              </p:par>
                              <p:par>
                                <p:cTn id="33" presetID="2" presetClass="entr" presetSubtype="12" fill="hold" grpId="0" nodeType="withEffect">
                                  <p:stCondLst>
                                    <p:cond delay="0"/>
                                  </p:stCondLst>
                                  <p:childTnLst>
                                    <p:set>
                                      <p:cBhvr>
                                        <p:cTn id="34" dur="1" fill="hold">
                                          <p:stCondLst>
                                            <p:cond delay="0"/>
                                          </p:stCondLst>
                                        </p:cTn>
                                        <p:tgtEl>
                                          <p:spTgt spid="5">
                                            <p:txEl>
                                              <p:pRg st="7" end="7"/>
                                            </p:txEl>
                                          </p:spTgt>
                                        </p:tgtEl>
                                        <p:attrNameLst>
                                          <p:attrName>style.visibility</p:attrName>
                                        </p:attrNameLst>
                                      </p:cBhvr>
                                      <p:to>
                                        <p:strVal val="visible"/>
                                      </p:to>
                                    </p:set>
                                    <p:anim calcmode="lin" valueType="num">
                                      <p:cBhvr additive="base">
                                        <p:cTn id="35" dur="500" fill="hold"/>
                                        <p:tgtEl>
                                          <p:spTgt spid="5">
                                            <p:txEl>
                                              <p:pRg st="7" end="7"/>
                                            </p:txEl>
                                          </p:spTgt>
                                        </p:tgtEl>
                                        <p:attrNameLst>
                                          <p:attrName>ppt_x</p:attrName>
                                        </p:attrNameLst>
                                      </p:cBhvr>
                                      <p:tavLst>
                                        <p:tav tm="0">
                                          <p:val>
                                            <p:strVal val="0-#ppt_w/2"/>
                                          </p:val>
                                        </p:tav>
                                        <p:tav tm="100000">
                                          <p:val>
                                            <p:strVal val="#ppt_x"/>
                                          </p:val>
                                        </p:tav>
                                      </p:tavLst>
                                    </p:anim>
                                    <p:anim calcmode="lin" valueType="num">
                                      <p:cBhvr additive="base">
                                        <p:cTn id="36" dur="500" fill="hold"/>
                                        <p:tgtEl>
                                          <p:spTgt spid="5">
                                            <p:txEl>
                                              <p:pRg st="7" end="7"/>
                                            </p:txEl>
                                          </p:spTgt>
                                        </p:tgtEl>
                                        <p:attrNameLst>
                                          <p:attrName>ppt_y</p:attrName>
                                        </p:attrNameLst>
                                      </p:cBhvr>
                                      <p:tavLst>
                                        <p:tav tm="0">
                                          <p:val>
                                            <p:strVal val="1+#ppt_h/2"/>
                                          </p:val>
                                        </p:tav>
                                        <p:tav tm="100000">
                                          <p:val>
                                            <p:strVal val="#ppt_y"/>
                                          </p:val>
                                        </p:tav>
                                      </p:tavLst>
                                    </p:anim>
                                  </p:childTnLst>
                                </p:cTn>
                              </p:par>
                              <p:par>
                                <p:cTn id="37" presetID="2" presetClass="entr" presetSubtype="12" fill="hold" grpId="0" nodeType="withEffect">
                                  <p:stCondLst>
                                    <p:cond delay="0"/>
                                  </p:stCondLst>
                                  <p:childTnLst>
                                    <p:set>
                                      <p:cBhvr>
                                        <p:cTn id="38" dur="1" fill="hold">
                                          <p:stCondLst>
                                            <p:cond delay="0"/>
                                          </p:stCondLst>
                                        </p:cTn>
                                        <p:tgtEl>
                                          <p:spTgt spid="5">
                                            <p:txEl>
                                              <p:pRg st="8" end="8"/>
                                            </p:txEl>
                                          </p:spTgt>
                                        </p:tgtEl>
                                        <p:attrNameLst>
                                          <p:attrName>style.visibility</p:attrName>
                                        </p:attrNameLst>
                                      </p:cBhvr>
                                      <p:to>
                                        <p:strVal val="visible"/>
                                      </p:to>
                                    </p:set>
                                    <p:anim calcmode="lin" valueType="num">
                                      <p:cBhvr additive="base">
                                        <p:cTn id="39" dur="500" fill="hold"/>
                                        <p:tgtEl>
                                          <p:spTgt spid="5">
                                            <p:txEl>
                                              <p:pRg st="8" end="8"/>
                                            </p:txEl>
                                          </p:spTgt>
                                        </p:tgtEl>
                                        <p:attrNameLst>
                                          <p:attrName>ppt_x</p:attrName>
                                        </p:attrNameLst>
                                      </p:cBhvr>
                                      <p:tavLst>
                                        <p:tav tm="0">
                                          <p:val>
                                            <p:strVal val="0-#ppt_w/2"/>
                                          </p:val>
                                        </p:tav>
                                        <p:tav tm="100000">
                                          <p:val>
                                            <p:strVal val="#ppt_x"/>
                                          </p:val>
                                        </p:tav>
                                      </p:tavLst>
                                    </p:anim>
                                    <p:anim calcmode="lin" valueType="num">
                                      <p:cBhvr additive="base">
                                        <p:cTn id="40" dur="500" fill="hold"/>
                                        <p:tgtEl>
                                          <p:spTgt spid="5">
                                            <p:txEl>
                                              <p:pRg st="8" end="8"/>
                                            </p:txEl>
                                          </p:spTgt>
                                        </p:tgtEl>
                                        <p:attrNameLst>
                                          <p:attrName>ppt_y</p:attrName>
                                        </p:attrNameLst>
                                      </p:cBhvr>
                                      <p:tavLst>
                                        <p:tav tm="0">
                                          <p:val>
                                            <p:strVal val="1+#ppt_h/2"/>
                                          </p:val>
                                        </p:tav>
                                        <p:tav tm="100000">
                                          <p:val>
                                            <p:strVal val="#ppt_y"/>
                                          </p:val>
                                        </p:tav>
                                      </p:tavLst>
                                    </p:anim>
                                  </p:childTnLst>
                                </p:cTn>
                              </p:par>
                              <p:par>
                                <p:cTn id="41" presetID="2" presetClass="entr" presetSubtype="12" fill="hold" grpId="0" nodeType="withEffect">
                                  <p:stCondLst>
                                    <p:cond delay="0"/>
                                  </p:stCondLst>
                                  <p:childTnLst>
                                    <p:set>
                                      <p:cBhvr>
                                        <p:cTn id="42" dur="1" fill="hold">
                                          <p:stCondLst>
                                            <p:cond delay="0"/>
                                          </p:stCondLst>
                                        </p:cTn>
                                        <p:tgtEl>
                                          <p:spTgt spid="5">
                                            <p:txEl>
                                              <p:pRg st="9" end="9"/>
                                            </p:txEl>
                                          </p:spTgt>
                                        </p:tgtEl>
                                        <p:attrNameLst>
                                          <p:attrName>style.visibility</p:attrName>
                                        </p:attrNameLst>
                                      </p:cBhvr>
                                      <p:to>
                                        <p:strVal val="visible"/>
                                      </p:to>
                                    </p:set>
                                    <p:anim calcmode="lin" valueType="num">
                                      <p:cBhvr additive="base">
                                        <p:cTn id="43" dur="500" fill="hold"/>
                                        <p:tgtEl>
                                          <p:spTgt spid="5">
                                            <p:txEl>
                                              <p:pRg st="9" end="9"/>
                                            </p:txEl>
                                          </p:spTgt>
                                        </p:tgtEl>
                                        <p:attrNameLst>
                                          <p:attrName>ppt_x</p:attrName>
                                        </p:attrNameLst>
                                      </p:cBhvr>
                                      <p:tavLst>
                                        <p:tav tm="0">
                                          <p:val>
                                            <p:strVal val="0-#ppt_w/2"/>
                                          </p:val>
                                        </p:tav>
                                        <p:tav tm="100000">
                                          <p:val>
                                            <p:strVal val="#ppt_x"/>
                                          </p:val>
                                        </p:tav>
                                      </p:tavLst>
                                    </p:anim>
                                    <p:anim calcmode="lin" valueType="num">
                                      <p:cBhvr additive="base">
                                        <p:cTn id="44" dur="500" fill="hold"/>
                                        <p:tgtEl>
                                          <p:spTgt spid="5">
                                            <p:txEl>
                                              <p:pRg st="9" end="9"/>
                                            </p:txEl>
                                          </p:spTgt>
                                        </p:tgtEl>
                                        <p:attrNameLst>
                                          <p:attrName>ppt_y</p:attrName>
                                        </p:attrNameLst>
                                      </p:cBhvr>
                                      <p:tavLst>
                                        <p:tav tm="0">
                                          <p:val>
                                            <p:strVal val="1+#ppt_h/2"/>
                                          </p:val>
                                        </p:tav>
                                        <p:tav tm="100000">
                                          <p:val>
                                            <p:strVal val="#ppt_y"/>
                                          </p:val>
                                        </p:tav>
                                      </p:tavLst>
                                    </p:anim>
                                  </p:childTnLst>
                                </p:cTn>
                              </p:par>
                              <p:par>
                                <p:cTn id="45" presetID="2" presetClass="entr" presetSubtype="12" fill="hold" grpId="0" nodeType="withEffect">
                                  <p:stCondLst>
                                    <p:cond delay="0"/>
                                  </p:stCondLst>
                                  <p:childTnLst>
                                    <p:set>
                                      <p:cBhvr>
                                        <p:cTn id="46" dur="1" fill="hold">
                                          <p:stCondLst>
                                            <p:cond delay="0"/>
                                          </p:stCondLst>
                                        </p:cTn>
                                        <p:tgtEl>
                                          <p:spTgt spid="5">
                                            <p:txEl>
                                              <p:pRg st="10" end="10"/>
                                            </p:txEl>
                                          </p:spTgt>
                                        </p:tgtEl>
                                        <p:attrNameLst>
                                          <p:attrName>style.visibility</p:attrName>
                                        </p:attrNameLst>
                                      </p:cBhvr>
                                      <p:to>
                                        <p:strVal val="visible"/>
                                      </p:to>
                                    </p:set>
                                    <p:anim calcmode="lin" valueType="num">
                                      <p:cBhvr additive="base">
                                        <p:cTn id="47" dur="500" fill="hold"/>
                                        <p:tgtEl>
                                          <p:spTgt spid="5">
                                            <p:txEl>
                                              <p:pRg st="10" end="10"/>
                                            </p:txEl>
                                          </p:spTgt>
                                        </p:tgtEl>
                                        <p:attrNameLst>
                                          <p:attrName>ppt_x</p:attrName>
                                        </p:attrNameLst>
                                      </p:cBhvr>
                                      <p:tavLst>
                                        <p:tav tm="0">
                                          <p:val>
                                            <p:strVal val="0-#ppt_w/2"/>
                                          </p:val>
                                        </p:tav>
                                        <p:tav tm="100000">
                                          <p:val>
                                            <p:strVal val="#ppt_x"/>
                                          </p:val>
                                        </p:tav>
                                      </p:tavLst>
                                    </p:anim>
                                    <p:anim calcmode="lin" valueType="num">
                                      <p:cBhvr additive="base">
                                        <p:cTn id="48" dur="500" fill="hold"/>
                                        <p:tgtEl>
                                          <p:spTgt spid="5">
                                            <p:txEl>
                                              <p:pRg st="10" end="1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5943D6B-78E9-10DA-EF1C-377369ABCA7F}"/>
              </a:ext>
            </a:extLst>
          </p:cNvPr>
          <p:cNvSpPr>
            <a:spLocks noGrp="1"/>
          </p:cNvSpPr>
          <p:nvPr>
            <p:ph type="sldNum" sz="quarter" idx="12"/>
          </p:nvPr>
        </p:nvSpPr>
        <p:spPr/>
        <p:txBody>
          <a:bodyPr/>
          <a:lstStyle/>
          <a:p>
            <a:fld id="{E31375A4-56A4-47D6-9801-1991572033F7}" type="slidenum">
              <a:rPr lang="en-US" smtClean="0"/>
              <a:t>12</a:t>
            </a:fld>
            <a:endParaRPr lang="en-US"/>
          </a:p>
        </p:txBody>
      </p:sp>
      <p:pic>
        <p:nvPicPr>
          <p:cNvPr id="6" name="Picture 5">
            <a:extLst>
              <a:ext uri="{FF2B5EF4-FFF2-40B4-BE49-F238E27FC236}">
                <a16:creationId xmlns:a16="http://schemas.microsoft.com/office/drawing/2014/main" id="{6618A434-6385-57CB-3C6B-E44D02D655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7488" y="525097"/>
            <a:ext cx="10575635" cy="6113302"/>
          </a:xfrm>
          <a:prstGeom prst="rect">
            <a:avLst/>
          </a:prstGeom>
        </p:spPr>
      </p:pic>
      <p:sp>
        <p:nvSpPr>
          <p:cNvPr id="7" name="TextBox 6">
            <a:extLst>
              <a:ext uri="{FF2B5EF4-FFF2-40B4-BE49-F238E27FC236}">
                <a16:creationId xmlns:a16="http://schemas.microsoft.com/office/drawing/2014/main" id="{EBFE6DFD-2C9E-CB8A-3B08-9945730EFB99}"/>
              </a:ext>
            </a:extLst>
          </p:cNvPr>
          <p:cNvSpPr txBox="1"/>
          <p:nvPr/>
        </p:nvSpPr>
        <p:spPr>
          <a:xfrm>
            <a:off x="1919536" y="135098"/>
            <a:ext cx="3096344" cy="400110"/>
          </a:xfrm>
          <a:prstGeom prst="rect">
            <a:avLst/>
          </a:prstGeom>
          <a:noFill/>
        </p:spPr>
        <p:txBody>
          <a:bodyPr wrap="square" rtlCol="0">
            <a:spAutoFit/>
          </a:bodyPr>
          <a:lstStyle/>
          <a:p>
            <a:r>
              <a:rPr lang="en-US" sz="2000" b="1" dirty="0">
                <a:solidFill>
                  <a:schemeClr val="accent1"/>
                </a:solidFill>
              </a:rPr>
              <a:t>SYSTEM DESIGN</a:t>
            </a:r>
          </a:p>
        </p:txBody>
      </p:sp>
      <p:sp>
        <p:nvSpPr>
          <p:cNvPr id="3" name="TextBox 2">
            <a:extLst>
              <a:ext uri="{FF2B5EF4-FFF2-40B4-BE49-F238E27FC236}">
                <a16:creationId xmlns:a16="http://schemas.microsoft.com/office/drawing/2014/main" id="{1FEB3E43-C2F1-6912-3E91-BFCD60EB425D}"/>
              </a:ext>
            </a:extLst>
          </p:cNvPr>
          <p:cNvSpPr txBox="1"/>
          <p:nvPr/>
        </p:nvSpPr>
        <p:spPr>
          <a:xfrm>
            <a:off x="10200456" y="504430"/>
            <a:ext cx="2880320" cy="307777"/>
          </a:xfrm>
          <a:prstGeom prst="rect">
            <a:avLst/>
          </a:prstGeom>
          <a:noFill/>
        </p:spPr>
        <p:txBody>
          <a:bodyPr wrap="square" rtlCol="0">
            <a:spAutoFit/>
          </a:bodyPr>
          <a:lstStyle/>
          <a:p>
            <a:r>
              <a:rPr lang="en-US" sz="1400" b="1" dirty="0">
                <a:solidFill>
                  <a:schemeClr val="accent1"/>
                </a:solidFill>
                <a:latin typeface="Segoe UI" panose="020B0502040204020203" pitchFamily="34" charset="0"/>
                <a:cs typeface="Segoe UI" panose="020B0502040204020203" pitchFamily="34" charset="0"/>
              </a:rPr>
              <a:t>CLASS DIAGRAM</a:t>
            </a:r>
          </a:p>
        </p:txBody>
      </p:sp>
    </p:spTree>
    <p:extLst>
      <p:ext uri="{BB962C8B-B14F-4D97-AF65-F5344CB8AC3E}">
        <p14:creationId xmlns:p14="http://schemas.microsoft.com/office/powerpoint/2010/main" val="88241303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circle(in)">
                                      <p:cBhvr>
                                        <p:cTn id="12"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913881C9-4149-2809-DBEA-7FF4F5E57CE5}"/>
              </a:ext>
            </a:extLst>
          </p:cNvPr>
          <p:cNvSpPr txBox="1"/>
          <p:nvPr/>
        </p:nvSpPr>
        <p:spPr>
          <a:xfrm>
            <a:off x="2207568" y="260648"/>
            <a:ext cx="3600400" cy="369332"/>
          </a:xfrm>
          <a:prstGeom prst="rect">
            <a:avLst/>
          </a:prstGeom>
          <a:noFill/>
        </p:spPr>
        <p:txBody>
          <a:bodyPr wrap="square" rtlCol="0">
            <a:spAutoFit/>
          </a:bodyPr>
          <a:lstStyle/>
          <a:p>
            <a:r>
              <a:rPr lang="en-IN" sz="1800" b="1" dirty="0">
                <a:solidFill>
                  <a:schemeClr val="accent1"/>
                </a:solidFill>
                <a:effectLst/>
                <a:latin typeface="Segoe UI" panose="020B0502040204020203" pitchFamily="34" charset="0"/>
                <a:ea typeface="Times New Roman" panose="02020603050405020304" pitchFamily="18" charset="0"/>
                <a:cs typeface="Arial" panose="020B0604020202020204" pitchFamily="34" charset="0"/>
              </a:rPr>
              <a:t>USE CASE FOR ALL PRIVILEGES</a:t>
            </a:r>
            <a:endParaRPr lang="en-US" sz="1800" dirty="0">
              <a:solidFill>
                <a:schemeClr val="accent1"/>
              </a:solidFill>
              <a:effectLst/>
              <a:latin typeface="Calibri" panose="020F0502020204030204" pitchFamily="34" charset="0"/>
              <a:ea typeface="Times New Roman" panose="02020603050405020304" pitchFamily="18" charset="0"/>
              <a:cs typeface="Arial" panose="020B0604020202020204" pitchFamily="34" charset="0"/>
            </a:endParaRPr>
          </a:p>
        </p:txBody>
      </p:sp>
      <p:sp>
        <p:nvSpPr>
          <p:cNvPr id="2" name="Slide Number Placeholder 1">
            <a:extLst>
              <a:ext uri="{FF2B5EF4-FFF2-40B4-BE49-F238E27FC236}">
                <a16:creationId xmlns:a16="http://schemas.microsoft.com/office/drawing/2014/main" id="{063800F7-AE87-54C8-4146-3060E510A6FA}"/>
              </a:ext>
            </a:extLst>
          </p:cNvPr>
          <p:cNvSpPr>
            <a:spLocks noGrp="1"/>
          </p:cNvSpPr>
          <p:nvPr>
            <p:ph type="sldNum" sz="quarter" idx="12"/>
          </p:nvPr>
        </p:nvSpPr>
        <p:spPr/>
        <p:txBody>
          <a:bodyPr/>
          <a:lstStyle/>
          <a:p>
            <a:fld id="{E31375A4-56A4-47D6-9801-1991572033F7}" type="slidenum">
              <a:rPr lang="en-US" smtClean="0"/>
              <a:t>13</a:t>
            </a:fld>
            <a:endParaRPr lang="en-US"/>
          </a:p>
        </p:txBody>
      </p:sp>
      <p:pic>
        <p:nvPicPr>
          <p:cNvPr id="1026" name="Picture 2">
            <a:extLst>
              <a:ext uri="{FF2B5EF4-FFF2-40B4-BE49-F238E27FC236}">
                <a16:creationId xmlns:a16="http://schemas.microsoft.com/office/drawing/2014/main" id="{C1F0C8E6-6C4D-1441-ACEF-6E6D8595B3C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9536" y="1475259"/>
            <a:ext cx="3705225" cy="4953000"/>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softEdge rad="0"/>
          </a:effectLst>
        </p:spPr>
      </p:pic>
      <p:pic>
        <p:nvPicPr>
          <p:cNvPr id="1028" name="Picture 4">
            <a:extLst>
              <a:ext uri="{FF2B5EF4-FFF2-40B4-BE49-F238E27FC236}">
                <a16:creationId xmlns:a16="http://schemas.microsoft.com/office/drawing/2014/main" id="{25EF602B-7D03-8CB0-4696-CC47AE297B8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17344" y="1916833"/>
            <a:ext cx="3135307" cy="3880482"/>
          </a:xfrm>
          <a:prstGeom prst="rect">
            <a:avLst/>
          </a:prstGeom>
          <a:solidFill>
            <a:schemeClr val="accent1">
              <a:lumMod val="20000"/>
              <a:lumOff val="80000"/>
            </a:schemeClr>
          </a:solidFill>
        </p:spPr>
      </p:pic>
      <p:pic>
        <p:nvPicPr>
          <p:cNvPr id="1030" name="Picture 6">
            <a:extLst>
              <a:ext uri="{FF2B5EF4-FFF2-40B4-BE49-F238E27FC236}">
                <a16:creationId xmlns:a16="http://schemas.microsoft.com/office/drawing/2014/main" id="{8D91ED9E-2D2A-24E9-BDF4-9DB3C39116F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083536" y="3166889"/>
            <a:ext cx="2917120" cy="3691111"/>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pic>
      <p:pic>
        <p:nvPicPr>
          <p:cNvPr id="1032" name="Picture 8">
            <a:extLst>
              <a:ext uri="{FF2B5EF4-FFF2-40B4-BE49-F238E27FC236}">
                <a16:creationId xmlns:a16="http://schemas.microsoft.com/office/drawing/2014/main" id="{25685285-A5B8-1D28-1D34-775DABE9D499}"/>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264352" y="0"/>
            <a:ext cx="2565679" cy="3098279"/>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pic>
    </p:spTree>
    <p:extLst>
      <p:ext uri="{BB962C8B-B14F-4D97-AF65-F5344CB8AC3E}">
        <p14:creationId xmlns:p14="http://schemas.microsoft.com/office/powerpoint/2010/main" val="376793828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026"/>
                                        </p:tgtEl>
                                        <p:attrNameLst>
                                          <p:attrName>style.visibility</p:attrName>
                                        </p:attrNameLst>
                                      </p:cBhvr>
                                      <p:to>
                                        <p:strVal val="visible"/>
                                      </p:to>
                                    </p:set>
                                    <p:animEffect transition="in" filter="wipe(down)">
                                      <p:cBhvr>
                                        <p:cTn id="12" dur="500"/>
                                        <p:tgtEl>
                                          <p:spTgt spid="102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28"/>
                                        </p:tgtEl>
                                        <p:attrNameLst>
                                          <p:attrName>style.visibility</p:attrName>
                                        </p:attrNameLst>
                                      </p:cBhvr>
                                      <p:to>
                                        <p:strVal val="visible"/>
                                      </p:to>
                                    </p:set>
                                    <p:animEffect transition="in" filter="fade">
                                      <p:cBhvr>
                                        <p:cTn id="17" dur="500"/>
                                        <p:tgtEl>
                                          <p:spTgt spid="102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1030"/>
                                        </p:tgtEl>
                                        <p:attrNameLst>
                                          <p:attrName>style.visibility</p:attrName>
                                        </p:attrNameLst>
                                      </p:cBhvr>
                                      <p:to>
                                        <p:strVal val="visible"/>
                                      </p:to>
                                    </p:set>
                                    <p:animEffect transition="in" filter="wipe(down)">
                                      <p:cBhvr>
                                        <p:cTn id="22" dur="500"/>
                                        <p:tgtEl>
                                          <p:spTgt spid="1030"/>
                                        </p:tgtEl>
                                      </p:cBhvr>
                                    </p:animEffect>
                                  </p:childTnLst>
                                </p:cTn>
                              </p:par>
                            </p:childTnLst>
                          </p:cTn>
                        </p:par>
                      </p:childTnLst>
                    </p:cTn>
                  </p:par>
                  <p:par>
                    <p:cTn id="23" fill="hold">
                      <p:stCondLst>
                        <p:cond delay="indefinite"/>
                      </p:stCondLst>
                      <p:childTnLst>
                        <p:par>
                          <p:cTn id="24" fill="hold">
                            <p:stCondLst>
                              <p:cond delay="0"/>
                            </p:stCondLst>
                            <p:childTnLst>
                              <p:par>
                                <p:cTn id="25" presetID="6" presetClass="entr" presetSubtype="16" fill="hold" nodeType="clickEffect">
                                  <p:stCondLst>
                                    <p:cond delay="0"/>
                                  </p:stCondLst>
                                  <p:childTnLst>
                                    <p:set>
                                      <p:cBhvr>
                                        <p:cTn id="26" dur="1" fill="hold">
                                          <p:stCondLst>
                                            <p:cond delay="0"/>
                                          </p:stCondLst>
                                        </p:cTn>
                                        <p:tgtEl>
                                          <p:spTgt spid="1032"/>
                                        </p:tgtEl>
                                        <p:attrNameLst>
                                          <p:attrName>style.visibility</p:attrName>
                                        </p:attrNameLst>
                                      </p:cBhvr>
                                      <p:to>
                                        <p:strVal val="visible"/>
                                      </p:to>
                                    </p:set>
                                    <p:animEffect transition="in" filter="circle(in)">
                                      <p:cBhvr>
                                        <p:cTn id="27" dur="2000"/>
                                        <p:tgtEl>
                                          <p:spTgt spid="10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879E2AC-CC8D-4E1F-504D-6383AA2AA1B8}"/>
              </a:ext>
            </a:extLst>
          </p:cNvPr>
          <p:cNvPicPr>
            <a:picLocks noChangeAspect="1"/>
          </p:cNvPicPr>
          <p:nvPr/>
        </p:nvPicPr>
        <p:blipFill rotWithShape="1">
          <a:blip r:embed="rId2">
            <a:extLst>
              <a:ext uri="{28A0092B-C50C-407E-A947-70E740481C1C}">
                <a14:useLocalDpi xmlns:a14="http://schemas.microsoft.com/office/drawing/2010/main" val="0"/>
              </a:ext>
            </a:extLst>
          </a:blip>
          <a:srcRect l="10038" t="488" r="24195" b="16572"/>
          <a:stretch/>
        </p:blipFill>
        <p:spPr bwMode="auto">
          <a:xfrm>
            <a:off x="2855640" y="548680"/>
            <a:ext cx="7581642" cy="5688632"/>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a:extLst>
            <a:ext uri="{53640926-AAD7-44D8-BBD7-CCE9431645EC}">
              <a14:shadowObscured xmlns:a14="http://schemas.microsoft.com/office/drawing/2010/main"/>
            </a:ext>
          </a:extLst>
        </p:spPr>
      </p:pic>
      <p:sp>
        <p:nvSpPr>
          <p:cNvPr id="2" name="Slide Number Placeholder 1">
            <a:extLst>
              <a:ext uri="{FF2B5EF4-FFF2-40B4-BE49-F238E27FC236}">
                <a16:creationId xmlns:a16="http://schemas.microsoft.com/office/drawing/2014/main" id="{5D531EFE-554D-8C45-E880-42330BCD66C1}"/>
              </a:ext>
            </a:extLst>
          </p:cNvPr>
          <p:cNvSpPr>
            <a:spLocks noGrp="1"/>
          </p:cNvSpPr>
          <p:nvPr>
            <p:ph type="sldNum" sz="quarter" idx="12"/>
          </p:nvPr>
        </p:nvSpPr>
        <p:spPr/>
        <p:txBody>
          <a:bodyPr/>
          <a:lstStyle/>
          <a:p>
            <a:fld id="{E31375A4-56A4-47D6-9801-1991572033F7}" type="slidenum">
              <a:rPr lang="en-US" smtClean="0"/>
              <a:t>14</a:t>
            </a:fld>
            <a:endParaRPr lang="en-US"/>
          </a:p>
        </p:txBody>
      </p:sp>
    </p:spTree>
    <p:extLst>
      <p:ext uri="{BB962C8B-B14F-4D97-AF65-F5344CB8AC3E}">
        <p14:creationId xmlns:p14="http://schemas.microsoft.com/office/powerpoint/2010/main" val="19302536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428CF4C-7627-A9BA-024C-2E66BECD692E}"/>
              </a:ext>
            </a:extLst>
          </p:cNvPr>
          <p:cNvPicPr>
            <a:picLocks noChangeAspect="1"/>
          </p:cNvPicPr>
          <p:nvPr/>
        </p:nvPicPr>
        <p:blipFill rotWithShape="1">
          <a:blip r:embed="rId2">
            <a:extLst>
              <a:ext uri="{28A0092B-C50C-407E-A947-70E740481C1C}">
                <a14:useLocalDpi xmlns:a14="http://schemas.microsoft.com/office/drawing/2010/main" val="0"/>
              </a:ext>
            </a:extLst>
          </a:blip>
          <a:srcRect l="5800" r="32131"/>
          <a:stretch/>
        </p:blipFill>
        <p:spPr bwMode="auto">
          <a:xfrm>
            <a:off x="3215680" y="140652"/>
            <a:ext cx="7848871" cy="6571875"/>
          </a:xfrm>
          <a:prstGeom prst="rect">
            <a:avLst/>
          </a:prstGeom>
          <a:solidFill>
            <a:schemeClr val="accent1">
              <a:lumMod val="20000"/>
              <a:lumOff val="80000"/>
            </a:schemeClr>
          </a:solidFill>
          <a:ln>
            <a:noFill/>
          </a:ln>
          <a:extLst>
            <a:ext uri="{53640926-AAD7-44D8-BBD7-CCE9431645EC}">
              <a14:shadowObscured xmlns:a14="http://schemas.microsoft.com/office/drawing/2010/main"/>
            </a:ext>
          </a:extLst>
        </p:spPr>
      </p:pic>
      <p:sp>
        <p:nvSpPr>
          <p:cNvPr id="2" name="Slide Number Placeholder 1">
            <a:extLst>
              <a:ext uri="{FF2B5EF4-FFF2-40B4-BE49-F238E27FC236}">
                <a16:creationId xmlns:a16="http://schemas.microsoft.com/office/drawing/2014/main" id="{B9319D7E-2D95-9E31-4F7E-E5A1F3FDF5BB}"/>
              </a:ext>
            </a:extLst>
          </p:cNvPr>
          <p:cNvSpPr>
            <a:spLocks noGrp="1"/>
          </p:cNvSpPr>
          <p:nvPr>
            <p:ph type="sldNum" sz="quarter" idx="12"/>
          </p:nvPr>
        </p:nvSpPr>
        <p:spPr/>
        <p:txBody>
          <a:bodyPr/>
          <a:lstStyle/>
          <a:p>
            <a:fld id="{E31375A4-56A4-47D6-9801-1991572033F7}" type="slidenum">
              <a:rPr lang="en-US" smtClean="0"/>
              <a:t>15</a:t>
            </a:fld>
            <a:endParaRPr lang="en-US"/>
          </a:p>
        </p:txBody>
      </p:sp>
    </p:spTree>
    <p:extLst>
      <p:ext uri="{BB962C8B-B14F-4D97-AF65-F5344CB8AC3E}">
        <p14:creationId xmlns:p14="http://schemas.microsoft.com/office/powerpoint/2010/main" val="320051345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ircle(in)">
                                      <p:cBhvr>
                                        <p:cTn id="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6A8F6A2-930E-F17C-B3E1-47EC3F6A8FC8}"/>
              </a:ext>
            </a:extLst>
          </p:cNvPr>
          <p:cNvSpPr>
            <a:spLocks noGrp="1"/>
          </p:cNvSpPr>
          <p:nvPr>
            <p:ph type="sldNum" sz="quarter" idx="12"/>
          </p:nvPr>
        </p:nvSpPr>
        <p:spPr/>
        <p:txBody>
          <a:bodyPr/>
          <a:lstStyle/>
          <a:p>
            <a:fld id="{E31375A4-56A4-47D6-9801-1991572033F7}" type="slidenum">
              <a:rPr lang="en-US" smtClean="0"/>
              <a:t>16</a:t>
            </a:fld>
            <a:endParaRPr lang="en-US"/>
          </a:p>
        </p:txBody>
      </p:sp>
      <p:sp>
        <p:nvSpPr>
          <p:cNvPr id="3" name="TextBox 2">
            <a:extLst>
              <a:ext uri="{FF2B5EF4-FFF2-40B4-BE49-F238E27FC236}">
                <a16:creationId xmlns:a16="http://schemas.microsoft.com/office/drawing/2014/main" id="{EFCE38EF-E447-DBC8-1F8B-1A30496BDDD0}"/>
              </a:ext>
            </a:extLst>
          </p:cNvPr>
          <p:cNvSpPr txBox="1"/>
          <p:nvPr/>
        </p:nvSpPr>
        <p:spPr>
          <a:xfrm>
            <a:off x="1775520" y="121682"/>
            <a:ext cx="3024336" cy="369332"/>
          </a:xfrm>
          <a:prstGeom prst="rect">
            <a:avLst/>
          </a:prstGeom>
          <a:noFill/>
        </p:spPr>
        <p:txBody>
          <a:bodyPr wrap="square" rtlCol="0">
            <a:spAutoFit/>
          </a:bodyPr>
          <a:lstStyle/>
          <a:p>
            <a:r>
              <a:rPr lang="en-US" b="1" dirty="0">
                <a:solidFill>
                  <a:schemeClr val="accent1">
                    <a:lumMod val="75000"/>
                  </a:schemeClr>
                </a:solidFill>
              </a:rPr>
              <a:t>ACTIVITY DIAGRAM</a:t>
            </a:r>
            <a:endParaRPr lang="en-IN" b="1" dirty="0">
              <a:solidFill>
                <a:schemeClr val="accent1">
                  <a:lumMod val="75000"/>
                </a:schemeClr>
              </a:solidFill>
            </a:endParaRPr>
          </a:p>
        </p:txBody>
      </p:sp>
      <p:pic>
        <p:nvPicPr>
          <p:cNvPr id="2052" name="Picture 4">
            <a:extLst>
              <a:ext uri="{FF2B5EF4-FFF2-40B4-BE49-F238E27FC236}">
                <a16:creationId xmlns:a16="http://schemas.microsoft.com/office/drawing/2014/main" id="{A4725398-C296-75AD-8750-E584114674C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35898" y="482382"/>
            <a:ext cx="9188694" cy="5912321"/>
          </a:xfrm>
          <a:prstGeom prst="rect">
            <a:avLst/>
          </a:prstGeom>
          <a:noFill/>
          <a:effectLst>
            <a:outerShdw blurRad="50800" dist="38100" dir="5400000" algn="t" rotWithShape="0">
              <a:schemeClr val="tx1">
                <a:alpha val="40000"/>
              </a:schemeClr>
            </a:outerShdw>
            <a:softEdge rad="1016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092245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ircle(in)">
                                      <p:cBhvr>
                                        <p:cTn id="7" dur="20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2052"/>
                                        </p:tgtEl>
                                        <p:attrNameLst>
                                          <p:attrName>style.visibility</p:attrName>
                                        </p:attrNameLst>
                                      </p:cBhvr>
                                      <p:to>
                                        <p:strVal val="visible"/>
                                      </p:to>
                                    </p:set>
                                    <p:animEffect transition="in" filter="wipe(down)">
                                      <p:cBhvr>
                                        <p:cTn id="12" dur="500"/>
                                        <p:tgtEl>
                                          <p:spTgt spid="20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9765A5EC-A5B4-1212-7789-5E7BB4CC2FD2}"/>
              </a:ext>
            </a:extLst>
          </p:cNvPr>
          <p:cNvSpPr txBox="1"/>
          <p:nvPr/>
        </p:nvSpPr>
        <p:spPr>
          <a:xfrm>
            <a:off x="8591600" y="1237402"/>
            <a:ext cx="3600400" cy="369332"/>
          </a:xfrm>
          <a:prstGeom prst="rect">
            <a:avLst/>
          </a:prstGeom>
          <a:noFill/>
        </p:spPr>
        <p:txBody>
          <a:bodyPr wrap="square" rtlCol="0">
            <a:spAutoFit/>
          </a:bodyPr>
          <a:lstStyle/>
          <a:p>
            <a:r>
              <a:rPr lang="en-IN" sz="1800" b="1" dirty="0">
                <a:solidFill>
                  <a:schemeClr val="accent1"/>
                </a:solidFill>
                <a:effectLst/>
                <a:latin typeface="Segoe UI" panose="020B0502040204020203" pitchFamily="34" charset="0"/>
                <a:ea typeface="Times New Roman" panose="02020603050405020304" pitchFamily="18" charset="0"/>
                <a:cs typeface="Arial" panose="020B0604020202020204" pitchFamily="34" charset="0"/>
              </a:rPr>
              <a:t>LOGIN PAGE</a:t>
            </a:r>
            <a:endParaRPr lang="en-US" sz="1800" dirty="0">
              <a:solidFill>
                <a:schemeClr val="accent1"/>
              </a:solidFill>
              <a:effectLst/>
              <a:latin typeface="Calibri" panose="020F0502020204030204" pitchFamily="34" charset="0"/>
              <a:ea typeface="Times New Roman" panose="02020603050405020304" pitchFamily="18" charset="0"/>
              <a:cs typeface="Arial" panose="020B0604020202020204" pitchFamily="34" charset="0"/>
            </a:endParaRPr>
          </a:p>
        </p:txBody>
      </p:sp>
      <p:sp>
        <p:nvSpPr>
          <p:cNvPr id="8" name="TextBox 7">
            <a:extLst>
              <a:ext uri="{FF2B5EF4-FFF2-40B4-BE49-F238E27FC236}">
                <a16:creationId xmlns:a16="http://schemas.microsoft.com/office/drawing/2014/main" id="{841609B8-A133-9F53-4ED7-2900DF6EBB99}"/>
              </a:ext>
            </a:extLst>
          </p:cNvPr>
          <p:cNvSpPr txBox="1"/>
          <p:nvPr/>
        </p:nvSpPr>
        <p:spPr>
          <a:xfrm>
            <a:off x="1559496" y="4574655"/>
            <a:ext cx="2952328" cy="463012"/>
          </a:xfrm>
          <a:prstGeom prst="rect">
            <a:avLst/>
          </a:prstGeom>
          <a:noFill/>
        </p:spPr>
        <p:txBody>
          <a:bodyPr wrap="square" rtlCol="0">
            <a:spAutoFit/>
          </a:bodyPr>
          <a:lstStyle/>
          <a:p>
            <a:pPr algn="ctr">
              <a:lnSpc>
                <a:spcPct val="150000"/>
              </a:lnSpc>
              <a:spcAft>
                <a:spcPts val="1000"/>
              </a:spcAft>
            </a:pPr>
            <a:r>
              <a:rPr lang="en-IN" sz="1800" b="1" dirty="0">
                <a:solidFill>
                  <a:schemeClr val="accent1"/>
                </a:solidFill>
                <a:effectLst/>
                <a:latin typeface="Segoe UI" panose="020B0502040204020203" pitchFamily="34" charset="0"/>
                <a:ea typeface="Times New Roman" panose="02020603050405020304" pitchFamily="18" charset="0"/>
                <a:cs typeface="Arial" panose="020B0604020202020204" pitchFamily="34" charset="0"/>
              </a:rPr>
              <a:t>REGISTERATION PAGE</a:t>
            </a:r>
            <a:endParaRPr lang="en-US" sz="1800" dirty="0">
              <a:solidFill>
                <a:schemeClr val="accent1"/>
              </a:solidFill>
              <a:effectLst/>
              <a:latin typeface="Calibri" panose="020F0502020204030204" pitchFamily="34" charset="0"/>
              <a:ea typeface="Times New Roman" panose="02020603050405020304" pitchFamily="18" charset="0"/>
              <a:cs typeface="Arial" panose="020B0604020202020204" pitchFamily="34" charset="0"/>
            </a:endParaRPr>
          </a:p>
        </p:txBody>
      </p:sp>
      <p:sp>
        <p:nvSpPr>
          <p:cNvPr id="9" name="Arrow: Left 8">
            <a:extLst>
              <a:ext uri="{FF2B5EF4-FFF2-40B4-BE49-F238E27FC236}">
                <a16:creationId xmlns:a16="http://schemas.microsoft.com/office/drawing/2014/main" id="{1C650C0F-0E5B-E18D-3C48-F5CA7A32F870}"/>
              </a:ext>
            </a:extLst>
          </p:cNvPr>
          <p:cNvSpPr/>
          <p:nvPr/>
        </p:nvSpPr>
        <p:spPr>
          <a:xfrm>
            <a:off x="7248128" y="1195881"/>
            <a:ext cx="1152128" cy="452373"/>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ndParaRPr>
          </a:p>
        </p:txBody>
      </p:sp>
      <p:sp>
        <p:nvSpPr>
          <p:cNvPr id="10" name="Arrow: Right 9">
            <a:extLst>
              <a:ext uri="{FF2B5EF4-FFF2-40B4-BE49-F238E27FC236}">
                <a16:creationId xmlns:a16="http://schemas.microsoft.com/office/drawing/2014/main" id="{8C9EA1DB-7F7A-74E8-FCAF-7D7D834B379C}"/>
              </a:ext>
            </a:extLst>
          </p:cNvPr>
          <p:cNvSpPr/>
          <p:nvPr/>
        </p:nvSpPr>
        <p:spPr>
          <a:xfrm>
            <a:off x="4511824" y="4617430"/>
            <a:ext cx="1008112" cy="46301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6A001F02-1881-0B7C-776A-2FEEC309CC98}"/>
              </a:ext>
            </a:extLst>
          </p:cNvPr>
          <p:cNvSpPr>
            <a:spLocks noGrp="1"/>
          </p:cNvSpPr>
          <p:nvPr>
            <p:ph type="sldNum" sz="quarter" idx="12"/>
          </p:nvPr>
        </p:nvSpPr>
        <p:spPr/>
        <p:txBody>
          <a:bodyPr/>
          <a:lstStyle/>
          <a:p>
            <a:fld id="{E31375A4-56A4-47D6-9801-1991572033F7}" type="slidenum">
              <a:rPr lang="en-US" smtClean="0"/>
              <a:t>17</a:t>
            </a:fld>
            <a:endParaRPr lang="en-US"/>
          </a:p>
        </p:txBody>
      </p:sp>
      <p:sp>
        <p:nvSpPr>
          <p:cNvPr id="3" name="TextBox 2">
            <a:extLst>
              <a:ext uri="{FF2B5EF4-FFF2-40B4-BE49-F238E27FC236}">
                <a16:creationId xmlns:a16="http://schemas.microsoft.com/office/drawing/2014/main" id="{B9CFF158-ABF0-A927-70E2-7F2CF26255B8}"/>
              </a:ext>
            </a:extLst>
          </p:cNvPr>
          <p:cNvSpPr txBox="1"/>
          <p:nvPr/>
        </p:nvSpPr>
        <p:spPr>
          <a:xfrm>
            <a:off x="10056440" y="78918"/>
            <a:ext cx="3888432" cy="461665"/>
          </a:xfrm>
          <a:prstGeom prst="rect">
            <a:avLst/>
          </a:prstGeom>
          <a:noFill/>
        </p:spPr>
        <p:txBody>
          <a:bodyPr wrap="square" rtlCol="0">
            <a:spAutoFit/>
          </a:bodyPr>
          <a:lstStyle/>
          <a:p>
            <a:r>
              <a:rPr lang="en-US" sz="2400" b="1" dirty="0">
                <a:solidFill>
                  <a:schemeClr val="accent1"/>
                </a:solidFill>
              </a:rPr>
              <a:t>SNAP SHOTS </a:t>
            </a:r>
          </a:p>
        </p:txBody>
      </p:sp>
      <p:pic>
        <p:nvPicPr>
          <p:cNvPr id="11" name="Picture 10">
            <a:extLst>
              <a:ext uri="{FF2B5EF4-FFF2-40B4-BE49-F238E27FC236}">
                <a16:creationId xmlns:a16="http://schemas.microsoft.com/office/drawing/2014/main" id="{1A980BC7-2BC9-4229-C663-AAF229F1A9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7384"/>
            <a:ext cx="6132259" cy="3447712"/>
          </a:xfrm>
          <a:prstGeom prst="rect">
            <a:avLst/>
          </a:prstGeom>
          <a:effectLst>
            <a:softEdge rad="38100"/>
          </a:effectLst>
        </p:spPr>
      </p:pic>
      <p:pic>
        <p:nvPicPr>
          <p:cNvPr id="13" name="Picture 12">
            <a:extLst>
              <a:ext uri="{FF2B5EF4-FFF2-40B4-BE49-F238E27FC236}">
                <a16:creationId xmlns:a16="http://schemas.microsoft.com/office/drawing/2014/main" id="{4B18A7B7-68BB-97F8-FE90-387EC8B367C0}"/>
              </a:ext>
            </a:extLst>
          </p:cNvPr>
          <p:cNvPicPr>
            <a:picLocks noChangeAspect="1"/>
          </p:cNvPicPr>
          <p:nvPr/>
        </p:nvPicPr>
        <p:blipFill>
          <a:blip r:embed="rId3"/>
          <a:stretch>
            <a:fillRect/>
          </a:stretch>
        </p:blipFill>
        <p:spPr>
          <a:xfrm>
            <a:off x="6136825" y="3455476"/>
            <a:ext cx="6055339" cy="3402524"/>
          </a:xfrm>
          <a:prstGeom prst="rect">
            <a:avLst/>
          </a:prstGeom>
          <a:effectLst>
            <a:softEdge rad="63500"/>
          </a:effectLst>
        </p:spPr>
      </p:pic>
    </p:spTree>
    <p:extLst>
      <p:ext uri="{BB962C8B-B14F-4D97-AF65-F5344CB8AC3E}">
        <p14:creationId xmlns:p14="http://schemas.microsoft.com/office/powerpoint/2010/main" val="400205199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ircle(in)">
                                      <p:cBhvr>
                                        <p:cTn id="7" dur="20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6"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down)">
                                      <p:cBhvr>
                                        <p:cTn id="12" dur="580">
                                          <p:stCondLst>
                                            <p:cond delay="0"/>
                                          </p:stCondLst>
                                        </p:cTn>
                                        <p:tgtEl>
                                          <p:spTgt spid="9"/>
                                        </p:tgtEl>
                                      </p:cBhvr>
                                    </p:animEffect>
                                    <p:anim calcmode="lin" valueType="num">
                                      <p:cBhvr>
                                        <p:cTn id="13" dur="1822" tmFilter="0,0; 0.14,0.36; 0.43,0.73; 0.71,0.91; 1.0,1.0">
                                          <p:stCondLst>
                                            <p:cond delay="0"/>
                                          </p:stCondLst>
                                        </p:cTn>
                                        <p:tgtEl>
                                          <p:spTgt spid="9"/>
                                        </p:tgtEl>
                                        <p:attrNameLst>
                                          <p:attrName>ppt_x</p:attrName>
                                        </p:attrNameLst>
                                      </p:cBhvr>
                                      <p:tavLst>
                                        <p:tav tm="0">
                                          <p:val>
                                            <p:strVal val="#ppt_x-0.25"/>
                                          </p:val>
                                        </p:tav>
                                        <p:tav tm="100000">
                                          <p:val>
                                            <p:strVal val="#ppt_x"/>
                                          </p:val>
                                        </p:tav>
                                      </p:tavLst>
                                    </p:anim>
                                    <p:anim calcmode="lin" valueType="num">
                                      <p:cBhvr>
                                        <p:cTn id="14" dur="664" tmFilter="0.0,0.0; 0.25,0.07; 0.50,0.2; 0.75,0.467; 1.0,1.0">
                                          <p:stCondLst>
                                            <p:cond delay="0"/>
                                          </p:stCondLst>
                                        </p:cTn>
                                        <p:tgtEl>
                                          <p:spTgt spid="9"/>
                                        </p:tgtEl>
                                        <p:attrNameLst>
                                          <p:attrName>ppt_y</p:attrName>
                                        </p:attrNameLst>
                                      </p:cBhvr>
                                      <p:tavLst>
                                        <p:tav tm="0" fmla="#ppt_y-sin(pi*$)/3">
                                          <p:val>
                                            <p:fltVal val="0.5"/>
                                          </p:val>
                                        </p:tav>
                                        <p:tav tm="100000">
                                          <p:val>
                                            <p:fltVal val="1"/>
                                          </p:val>
                                        </p:tav>
                                      </p:tavLst>
                                    </p:anim>
                                    <p:anim calcmode="lin" valueType="num">
                                      <p:cBhvr>
                                        <p:cTn id="15" dur="664" tmFilter="0, 0; 0.125,0.2665; 0.25,0.4; 0.375,0.465; 0.5,0.5;  0.625,0.535; 0.75,0.6; 0.875,0.7335; 1,1">
                                          <p:stCondLst>
                                            <p:cond delay="664"/>
                                          </p:stCondLst>
                                        </p:cTn>
                                        <p:tgtEl>
                                          <p:spTgt spid="9"/>
                                        </p:tgtEl>
                                        <p:attrNameLst>
                                          <p:attrName>ppt_y</p:attrName>
                                        </p:attrNameLst>
                                      </p:cBhvr>
                                      <p:tavLst>
                                        <p:tav tm="0" fmla="#ppt_y-sin(pi*$)/9">
                                          <p:val>
                                            <p:fltVal val="0"/>
                                          </p:val>
                                        </p:tav>
                                        <p:tav tm="100000">
                                          <p:val>
                                            <p:fltVal val="1"/>
                                          </p:val>
                                        </p:tav>
                                      </p:tavLst>
                                    </p:anim>
                                    <p:anim calcmode="lin" valueType="num">
                                      <p:cBhvr>
                                        <p:cTn id="16" dur="332" tmFilter="0, 0; 0.125,0.2665; 0.25,0.4; 0.375,0.465; 0.5,0.5;  0.625,0.535; 0.75,0.6; 0.875,0.7335; 1,1">
                                          <p:stCondLst>
                                            <p:cond delay="1324"/>
                                          </p:stCondLst>
                                        </p:cTn>
                                        <p:tgtEl>
                                          <p:spTgt spid="9"/>
                                        </p:tgtEl>
                                        <p:attrNameLst>
                                          <p:attrName>ppt_y</p:attrName>
                                        </p:attrNameLst>
                                      </p:cBhvr>
                                      <p:tavLst>
                                        <p:tav tm="0" fmla="#ppt_y-sin(pi*$)/27">
                                          <p:val>
                                            <p:fltVal val="0"/>
                                          </p:val>
                                        </p:tav>
                                        <p:tav tm="100000">
                                          <p:val>
                                            <p:fltVal val="1"/>
                                          </p:val>
                                        </p:tav>
                                      </p:tavLst>
                                    </p:anim>
                                    <p:anim calcmode="lin" valueType="num">
                                      <p:cBhvr>
                                        <p:cTn id="17" dur="164" tmFilter="0, 0; 0.125,0.2665; 0.25,0.4; 0.375,0.465; 0.5,0.5;  0.625,0.535; 0.75,0.6; 0.875,0.7335; 1,1">
                                          <p:stCondLst>
                                            <p:cond delay="1656"/>
                                          </p:stCondLst>
                                        </p:cTn>
                                        <p:tgtEl>
                                          <p:spTgt spid="9"/>
                                        </p:tgtEl>
                                        <p:attrNameLst>
                                          <p:attrName>ppt_y</p:attrName>
                                        </p:attrNameLst>
                                      </p:cBhvr>
                                      <p:tavLst>
                                        <p:tav tm="0" fmla="#ppt_y-sin(pi*$)/81">
                                          <p:val>
                                            <p:fltVal val="0"/>
                                          </p:val>
                                        </p:tav>
                                        <p:tav tm="100000">
                                          <p:val>
                                            <p:fltVal val="1"/>
                                          </p:val>
                                        </p:tav>
                                      </p:tavLst>
                                    </p:anim>
                                    <p:animScale>
                                      <p:cBhvr>
                                        <p:cTn id="18" dur="26">
                                          <p:stCondLst>
                                            <p:cond delay="650"/>
                                          </p:stCondLst>
                                        </p:cTn>
                                        <p:tgtEl>
                                          <p:spTgt spid="9"/>
                                        </p:tgtEl>
                                      </p:cBhvr>
                                      <p:to x="100000" y="60000"/>
                                    </p:animScale>
                                    <p:animScale>
                                      <p:cBhvr>
                                        <p:cTn id="19" dur="166" decel="50000">
                                          <p:stCondLst>
                                            <p:cond delay="676"/>
                                          </p:stCondLst>
                                        </p:cTn>
                                        <p:tgtEl>
                                          <p:spTgt spid="9"/>
                                        </p:tgtEl>
                                      </p:cBhvr>
                                      <p:to x="100000" y="100000"/>
                                    </p:animScale>
                                    <p:animScale>
                                      <p:cBhvr>
                                        <p:cTn id="20" dur="26">
                                          <p:stCondLst>
                                            <p:cond delay="1312"/>
                                          </p:stCondLst>
                                        </p:cTn>
                                        <p:tgtEl>
                                          <p:spTgt spid="9"/>
                                        </p:tgtEl>
                                      </p:cBhvr>
                                      <p:to x="100000" y="80000"/>
                                    </p:animScale>
                                    <p:animScale>
                                      <p:cBhvr>
                                        <p:cTn id="21" dur="166" decel="50000">
                                          <p:stCondLst>
                                            <p:cond delay="1338"/>
                                          </p:stCondLst>
                                        </p:cTn>
                                        <p:tgtEl>
                                          <p:spTgt spid="9"/>
                                        </p:tgtEl>
                                      </p:cBhvr>
                                      <p:to x="100000" y="100000"/>
                                    </p:animScale>
                                    <p:animScale>
                                      <p:cBhvr>
                                        <p:cTn id="22" dur="26">
                                          <p:stCondLst>
                                            <p:cond delay="1642"/>
                                          </p:stCondLst>
                                        </p:cTn>
                                        <p:tgtEl>
                                          <p:spTgt spid="9"/>
                                        </p:tgtEl>
                                      </p:cBhvr>
                                      <p:to x="100000" y="90000"/>
                                    </p:animScale>
                                    <p:animScale>
                                      <p:cBhvr>
                                        <p:cTn id="23" dur="166" decel="50000">
                                          <p:stCondLst>
                                            <p:cond delay="1668"/>
                                          </p:stCondLst>
                                        </p:cTn>
                                        <p:tgtEl>
                                          <p:spTgt spid="9"/>
                                        </p:tgtEl>
                                      </p:cBhvr>
                                      <p:to x="100000" y="100000"/>
                                    </p:animScale>
                                    <p:animScale>
                                      <p:cBhvr>
                                        <p:cTn id="24" dur="26">
                                          <p:stCondLst>
                                            <p:cond delay="1808"/>
                                          </p:stCondLst>
                                        </p:cTn>
                                        <p:tgtEl>
                                          <p:spTgt spid="9"/>
                                        </p:tgtEl>
                                      </p:cBhvr>
                                      <p:to x="100000" y="95000"/>
                                    </p:animScale>
                                    <p:animScale>
                                      <p:cBhvr>
                                        <p:cTn id="25" dur="166" decel="50000">
                                          <p:stCondLst>
                                            <p:cond delay="1834"/>
                                          </p:stCondLst>
                                        </p:cTn>
                                        <p:tgtEl>
                                          <p:spTgt spid="9"/>
                                        </p:tgtEl>
                                      </p:cBhvr>
                                      <p:to x="100000" y="100000"/>
                                    </p:animScale>
                                  </p:childTnLst>
                                </p:cTn>
                              </p:par>
                            </p:childTnLst>
                          </p:cTn>
                        </p:par>
                      </p:childTnLst>
                    </p:cTn>
                  </p:par>
                  <p:par>
                    <p:cTn id="26" fill="hold">
                      <p:stCondLst>
                        <p:cond delay="indefinite"/>
                      </p:stCondLst>
                      <p:childTnLst>
                        <p:par>
                          <p:cTn id="27" fill="hold">
                            <p:stCondLst>
                              <p:cond delay="0"/>
                            </p:stCondLst>
                            <p:childTnLst>
                              <p:par>
                                <p:cTn id="28" presetID="16" presetClass="entr" presetSubtype="21" fill="hold" nodeType="click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barn(inVertical)">
                                      <p:cBhvr>
                                        <p:cTn id="30" dur="500"/>
                                        <p:tgtEl>
                                          <p:spTgt spid="11"/>
                                        </p:tgtEl>
                                      </p:cBhvr>
                                    </p:animEffect>
                                  </p:childTnLst>
                                </p:cTn>
                              </p:par>
                            </p:childTnLst>
                          </p:cTn>
                        </p:par>
                      </p:childTnLst>
                    </p:cTn>
                  </p:par>
                  <p:par>
                    <p:cTn id="31" fill="hold">
                      <p:stCondLst>
                        <p:cond delay="indefinite"/>
                      </p:stCondLst>
                      <p:childTnLst>
                        <p:par>
                          <p:cTn id="32" fill="hold">
                            <p:stCondLst>
                              <p:cond delay="0"/>
                            </p:stCondLst>
                            <p:childTnLst>
                              <p:par>
                                <p:cTn id="33" presetID="26" presetClass="entr" presetSubtype="0" fill="hold" grpId="0" nodeType="click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wipe(down)">
                                      <p:cBhvr>
                                        <p:cTn id="35" dur="580">
                                          <p:stCondLst>
                                            <p:cond delay="0"/>
                                          </p:stCondLst>
                                        </p:cTn>
                                        <p:tgtEl>
                                          <p:spTgt spid="10"/>
                                        </p:tgtEl>
                                      </p:cBhvr>
                                    </p:animEffect>
                                    <p:anim calcmode="lin" valueType="num">
                                      <p:cBhvr>
                                        <p:cTn id="36" dur="1822" tmFilter="0,0; 0.14,0.36; 0.43,0.73; 0.71,0.91; 1.0,1.0">
                                          <p:stCondLst>
                                            <p:cond delay="0"/>
                                          </p:stCondLst>
                                        </p:cTn>
                                        <p:tgtEl>
                                          <p:spTgt spid="10"/>
                                        </p:tgtEl>
                                        <p:attrNameLst>
                                          <p:attrName>ppt_x</p:attrName>
                                        </p:attrNameLst>
                                      </p:cBhvr>
                                      <p:tavLst>
                                        <p:tav tm="0">
                                          <p:val>
                                            <p:strVal val="#ppt_x-0.25"/>
                                          </p:val>
                                        </p:tav>
                                        <p:tav tm="100000">
                                          <p:val>
                                            <p:strVal val="#ppt_x"/>
                                          </p:val>
                                        </p:tav>
                                      </p:tavLst>
                                    </p:anim>
                                    <p:anim calcmode="lin" valueType="num">
                                      <p:cBhvr>
                                        <p:cTn id="37" dur="664" tmFilter="0.0,0.0; 0.25,0.07; 0.50,0.2; 0.75,0.467; 1.0,1.0">
                                          <p:stCondLst>
                                            <p:cond delay="0"/>
                                          </p:stCondLst>
                                        </p:cTn>
                                        <p:tgtEl>
                                          <p:spTgt spid="10"/>
                                        </p:tgtEl>
                                        <p:attrNameLst>
                                          <p:attrName>ppt_y</p:attrName>
                                        </p:attrNameLst>
                                      </p:cBhvr>
                                      <p:tavLst>
                                        <p:tav tm="0" fmla="#ppt_y-sin(pi*$)/3">
                                          <p:val>
                                            <p:fltVal val="0.5"/>
                                          </p:val>
                                        </p:tav>
                                        <p:tav tm="100000">
                                          <p:val>
                                            <p:fltVal val="1"/>
                                          </p:val>
                                        </p:tav>
                                      </p:tavLst>
                                    </p:anim>
                                    <p:anim calcmode="lin" valueType="num">
                                      <p:cBhvr>
                                        <p:cTn id="38" dur="664" tmFilter="0, 0; 0.125,0.2665; 0.25,0.4; 0.375,0.465; 0.5,0.5;  0.625,0.535; 0.75,0.6; 0.875,0.7335; 1,1">
                                          <p:stCondLst>
                                            <p:cond delay="664"/>
                                          </p:stCondLst>
                                        </p:cTn>
                                        <p:tgtEl>
                                          <p:spTgt spid="10"/>
                                        </p:tgtEl>
                                        <p:attrNameLst>
                                          <p:attrName>ppt_y</p:attrName>
                                        </p:attrNameLst>
                                      </p:cBhvr>
                                      <p:tavLst>
                                        <p:tav tm="0" fmla="#ppt_y-sin(pi*$)/9">
                                          <p:val>
                                            <p:fltVal val="0"/>
                                          </p:val>
                                        </p:tav>
                                        <p:tav tm="100000">
                                          <p:val>
                                            <p:fltVal val="1"/>
                                          </p:val>
                                        </p:tav>
                                      </p:tavLst>
                                    </p:anim>
                                    <p:anim calcmode="lin" valueType="num">
                                      <p:cBhvr>
                                        <p:cTn id="39" dur="332" tmFilter="0, 0; 0.125,0.2665; 0.25,0.4; 0.375,0.465; 0.5,0.5;  0.625,0.535; 0.75,0.6; 0.875,0.7335; 1,1">
                                          <p:stCondLst>
                                            <p:cond delay="1324"/>
                                          </p:stCondLst>
                                        </p:cTn>
                                        <p:tgtEl>
                                          <p:spTgt spid="10"/>
                                        </p:tgtEl>
                                        <p:attrNameLst>
                                          <p:attrName>ppt_y</p:attrName>
                                        </p:attrNameLst>
                                      </p:cBhvr>
                                      <p:tavLst>
                                        <p:tav tm="0" fmla="#ppt_y-sin(pi*$)/27">
                                          <p:val>
                                            <p:fltVal val="0"/>
                                          </p:val>
                                        </p:tav>
                                        <p:tav tm="100000">
                                          <p:val>
                                            <p:fltVal val="1"/>
                                          </p:val>
                                        </p:tav>
                                      </p:tavLst>
                                    </p:anim>
                                    <p:anim calcmode="lin" valueType="num">
                                      <p:cBhvr>
                                        <p:cTn id="40" dur="164" tmFilter="0, 0; 0.125,0.2665; 0.25,0.4; 0.375,0.465; 0.5,0.5;  0.625,0.535; 0.75,0.6; 0.875,0.7335; 1,1">
                                          <p:stCondLst>
                                            <p:cond delay="1656"/>
                                          </p:stCondLst>
                                        </p:cTn>
                                        <p:tgtEl>
                                          <p:spTgt spid="10"/>
                                        </p:tgtEl>
                                        <p:attrNameLst>
                                          <p:attrName>ppt_y</p:attrName>
                                        </p:attrNameLst>
                                      </p:cBhvr>
                                      <p:tavLst>
                                        <p:tav tm="0" fmla="#ppt_y-sin(pi*$)/81">
                                          <p:val>
                                            <p:fltVal val="0"/>
                                          </p:val>
                                        </p:tav>
                                        <p:tav tm="100000">
                                          <p:val>
                                            <p:fltVal val="1"/>
                                          </p:val>
                                        </p:tav>
                                      </p:tavLst>
                                    </p:anim>
                                    <p:animScale>
                                      <p:cBhvr>
                                        <p:cTn id="41" dur="26">
                                          <p:stCondLst>
                                            <p:cond delay="650"/>
                                          </p:stCondLst>
                                        </p:cTn>
                                        <p:tgtEl>
                                          <p:spTgt spid="10"/>
                                        </p:tgtEl>
                                      </p:cBhvr>
                                      <p:to x="100000" y="60000"/>
                                    </p:animScale>
                                    <p:animScale>
                                      <p:cBhvr>
                                        <p:cTn id="42" dur="166" decel="50000">
                                          <p:stCondLst>
                                            <p:cond delay="676"/>
                                          </p:stCondLst>
                                        </p:cTn>
                                        <p:tgtEl>
                                          <p:spTgt spid="10"/>
                                        </p:tgtEl>
                                      </p:cBhvr>
                                      <p:to x="100000" y="100000"/>
                                    </p:animScale>
                                    <p:animScale>
                                      <p:cBhvr>
                                        <p:cTn id="43" dur="26">
                                          <p:stCondLst>
                                            <p:cond delay="1312"/>
                                          </p:stCondLst>
                                        </p:cTn>
                                        <p:tgtEl>
                                          <p:spTgt spid="10"/>
                                        </p:tgtEl>
                                      </p:cBhvr>
                                      <p:to x="100000" y="80000"/>
                                    </p:animScale>
                                    <p:animScale>
                                      <p:cBhvr>
                                        <p:cTn id="44" dur="166" decel="50000">
                                          <p:stCondLst>
                                            <p:cond delay="1338"/>
                                          </p:stCondLst>
                                        </p:cTn>
                                        <p:tgtEl>
                                          <p:spTgt spid="10"/>
                                        </p:tgtEl>
                                      </p:cBhvr>
                                      <p:to x="100000" y="100000"/>
                                    </p:animScale>
                                    <p:animScale>
                                      <p:cBhvr>
                                        <p:cTn id="45" dur="26">
                                          <p:stCondLst>
                                            <p:cond delay="1642"/>
                                          </p:stCondLst>
                                        </p:cTn>
                                        <p:tgtEl>
                                          <p:spTgt spid="10"/>
                                        </p:tgtEl>
                                      </p:cBhvr>
                                      <p:to x="100000" y="90000"/>
                                    </p:animScale>
                                    <p:animScale>
                                      <p:cBhvr>
                                        <p:cTn id="46" dur="166" decel="50000">
                                          <p:stCondLst>
                                            <p:cond delay="1668"/>
                                          </p:stCondLst>
                                        </p:cTn>
                                        <p:tgtEl>
                                          <p:spTgt spid="10"/>
                                        </p:tgtEl>
                                      </p:cBhvr>
                                      <p:to x="100000" y="100000"/>
                                    </p:animScale>
                                    <p:animScale>
                                      <p:cBhvr>
                                        <p:cTn id="47" dur="26">
                                          <p:stCondLst>
                                            <p:cond delay="1808"/>
                                          </p:stCondLst>
                                        </p:cTn>
                                        <p:tgtEl>
                                          <p:spTgt spid="10"/>
                                        </p:tgtEl>
                                      </p:cBhvr>
                                      <p:to x="100000" y="95000"/>
                                    </p:animScale>
                                    <p:animScale>
                                      <p:cBhvr>
                                        <p:cTn id="48" dur="166" decel="50000">
                                          <p:stCondLst>
                                            <p:cond delay="1834"/>
                                          </p:stCondLst>
                                        </p:cTn>
                                        <p:tgtEl>
                                          <p:spTgt spid="10"/>
                                        </p:tgtEl>
                                      </p:cBhvr>
                                      <p:to x="100000" y="100000"/>
                                    </p:animScale>
                                  </p:childTnLst>
                                </p:cTn>
                              </p:par>
                            </p:childTnLst>
                          </p:cTn>
                        </p:par>
                      </p:childTnLst>
                    </p:cTn>
                  </p:par>
                  <p:par>
                    <p:cTn id="49" fill="hold">
                      <p:stCondLst>
                        <p:cond delay="indefinite"/>
                      </p:stCondLst>
                      <p:childTnLst>
                        <p:par>
                          <p:cTn id="50" fill="hold">
                            <p:stCondLst>
                              <p:cond delay="0"/>
                            </p:stCondLst>
                            <p:childTnLst>
                              <p:par>
                                <p:cTn id="51" presetID="16" presetClass="entr" presetSubtype="42" fill="hold" nodeType="clickEffect">
                                  <p:stCondLst>
                                    <p:cond delay="0"/>
                                  </p:stCondLst>
                                  <p:childTnLst>
                                    <p:set>
                                      <p:cBhvr>
                                        <p:cTn id="52" dur="1" fill="hold">
                                          <p:stCondLst>
                                            <p:cond delay="0"/>
                                          </p:stCondLst>
                                        </p:cTn>
                                        <p:tgtEl>
                                          <p:spTgt spid="13"/>
                                        </p:tgtEl>
                                        <p:attrNameLst>
                                          <p:attrName>style.visibility</p:attrName>
                                        </p:attrNameLst>
                                      </p:cBhvr>
                                      <p:to>
                                        <p:strVal val="visible"/>
                                      </p:to>
                                    </p:set>
                                    <p:animEffect transition="in" filter="barn(outHorizontal)">
                                      <p:cBhvr>
                                        <p:cTn id="5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BD74635-8C0E-00B7-9AE8-9E821E3A04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87318" y="897751"/>
            <a:ext cx="5143506" cy="3214765"/>
          </a:xfrm>
          <a:prstGeom prst="rect">
            <a:avLst/>
          </a:prstGeom>
          <a:effectLst>
            <a:softEdge rad="63500"/>
          </a:effectLst>
        </p:spPr>
      </p:pic>
      <p:sp>
        <p:nvSpPr>
          <p:cNvPr id="9" name="TextBox 8">
            <a:extLst>
              <a:ext uri="{FF2B5EF4-FFF2-40B4-BE49-F238E27FC236}">
                <a16:creationId xmlns:a16="http://schemas.microsoft.com/office/drawing/2014/main" id="{BE44B688-21EE-2186-8C7F-23FFC8A24FAD}"/>
              </a:ext>
            </a:extLst>
          </p:cNvPr>
          <p:cNvSpPr txBox="1"/>
          <p:nvPr/>
        </p:nvSpPr>
        <p:spPr>
          <a:xfrm>
            <a:off x="551384" y="58688"/>
            <a:ext cx="6094268" cy="463012"/>
          </a:xfrm>
          <a:prstGeom prst="rect">
            <a:avLst/>
          </a:prstGeom>
          <a:noFill/>
        </p:spPr>
        <p:txBody>
          <a:bodyPr wrap="square">
            <a:spAutoFit/>
          </a:bodyPr>
          <a:lstStyle/>
          <a:p>
            <a:pPr algn="ctr">
              <a:lnSpc>
                <a:spcPct val="150000"/>
              </a:lnSpc>
              <a:spcAft>
                <a:spcPts val="1000"/>
              </a:spcAft>
            </a:pPr>
            <a:r>
              <a:rPr lang="en-IN" sz="1800" b="1" dirty="0">
                <a:solidFill>
                  <a:schemeClr val="accent1"/>
                </a:solidFill>
                <a:effectLst/>
                <a:latin typeface="Segoe UI" panose="020B0502040204020203" pitchFamily="34" charset="0"/>
                <a:ea typeface="Times New Roman" panose="02020603050405020304" pitchFamily="18" charset="0"/>
                <a:cs typeface="Arial" panose="020B0604020202020204" pitchFamily="34" charset="0"/>
              </a:rPr>
              <a:t>ADMIN DASHBOARD</a:t>
            </a:r>
            <a:endParaRPr lang="en-US" sz="1100" dirty="0">
              <a:solidFill>
                <a:schemeClr val="accent1"/>
              </a:solidFill>
              <a:effectLst/>
              <a:latin typeface="Calibri" panose="020F0502020204030204" pitchFamily="34" charset="0"/>
              <a:ea typeface="Times New Roman" panose="02020603050405020304" pitchFamily="18" charset="0"/>
              <a:cs typeface="Arial" panose="020B0604020202020204" pitchFamily="34" charset="0"/>
            </a:endParaRPr>
          </a:p>
        </p:txBody>
      </p:sp>
      <p:sp>
        <p:nvSpPr>
          <p:cNvPr id="13" name="TextBox 12">
            <a:extLst>
              <a:ext uri="{FF2B5EF4-FFF2-40B4-BE49-F238E27FC236}">
                <a16:creationId xmlns:a16="http://schemas.microsoft.com/office/drawing/2014/main" id="{5A075C61-0E2F-F323-83F2-AEF3722D85C7}"/>
              </a:ext>
            </a:extLst>
          </p:cNvPr>
          <p:cNvSpPr txBox="1"/>
          <p:nvPr/>
        </p:nvSpPr>
        <p:spPr>
          <a:xfrm>
            <a:off x="4843235" y="5497237"/>
            <a:ext cx="3768946" cy="463012"/>
          </a:xfrm>
          <a:prstGeom prst="rect">
            <a:avLst/>
          </a:prstGeom>
          <a:noFill/>
        </p:spPr>
        <p:txBody>
          <a:bodyPr wrap="square">
            <a:spAutoFit/>
          </a:bodyPr>
          <a:lstStyle/>
          <a:p>
            <a:pPr algn="ctr">
              <a:lnSpc>
                <a:spcPct val="150000"/>
              </a:lnSpc>
              <a:spcAft>
                <a:spcPts val="1000"/>
              </a:spcAft>
            </a:pPr>
            <a:r>
              <a:rPr lang="en-IN" sz="1800" b="1" dirty="0">
                <a:solidFill>
                  <a:schemeClr val="accent1"/>
                </a:solidFill>
                <a:effectLst/>
                <a:latin typeface="Segoe UI" panose="020B0502040204020203" pitchFamily="34" charset="0"/>
                <a:ea typeface="Times New Roman" panose="02020603050405020304" pitchFamily="18" charset="0"/>
                <a:cs typeface="Arial" panose="020B0604020202020204" pitchFamily="34" charset="0"/>
              </a:rPr>
              <a:t>ADMIN SERVICE PAGE</a:t>
            </a:r>
            <a:endParaRPr lang="en-US" sz="1200" dirty="0">
              <a:solidFill>
                <a:schemeClr val="accent1"/>
              </a:solidFill>
              <a:effectLst/>
              <a:latin typeface="Calibri" panose="020F0502020204030204" pitchFamily="34" charset="0"/>
              <a:ea typeface="Times New Roman" panose="02020603050405020304" pitchFamily="18" charset="0"/>
              <a:cs typeface="Arial" panose="020B0604020202020204" pitchFamily="34" charset="0"/>
            </a:endParaRPr>
          </a:p>
        </p:txBody>
      </p:sp>
      <p:sp>
        <p:nvSpPr>
          <p:cNvPr id="2" name="Slide Number Placeholder 1">
            <a:extLst>
              <a:ext uri="{FF2B5EF4-FFF2-40B4-BE49-F238E27FC236}">
                <a16:creationId xmlns:a16="http://schemas.microsoft.com/office/drawing/2014/main" id="{081B7E0A-8871-E72C-8FB6-FE8C98F6FC5E}"/>
              </a:ext>
            </a:extLst>
          </p:cNvPr>
          <p:cNvSpPr>
            <a:spLocks noGrp="1"/>
          </p:cNvSpPr>
          <p:nvPr>
            <p:ph type="sldNum" sz="quarter" idx="12"/>
          </p:nvPr>
        </p:nvSpPr>
        <p:spPr/>
        <p:txBody>
          <a:bodyPr/>
          <a:lstStyle/>
          <a:p>
            <a:fld id="{E31375A4-56A4-47D6-9801-1991572033F7}" type="slidenum">
              <a:rPr lang="en-US" smtClean="0"/>
              <a:t>18</a:t>
            </a:fld>
            <a:endParaRPr lang="en-US"/>
          </a:p>
        </p:txBody>
      </p:sp>
      <p:pic>
        <p:nvPicPr>
          <p:cNvPr id="8" name="Picture 7">
            <a:extLst>
              <a:ext uri="{FF2B5EF4-FFF2-40B4-BE49-F238E27FC236}">
                <a16:creationId xmlns:a16="http://schemas.microsoft.com/office/drawing/2014/main" id="{7904350A-6A94-AE9F-CDF2-DCC17A50F77B}"/>
              </a:ext>
            </a:extLst>
          </p:cNvPr>
          <p:cNvPicPr>
            <a:picLocks noChangeAspect="1"/>
          </p:cNvPicPr>
          <p:nvPr/>
        </p:nvPicPr>
        <p:blipFill>
          <a:blip r:embed="rId3"/>
          <a:stretch>
            <a:fillRect/>
          </a:stretch>
        </p:blipFill>
        <p:spPr>
          <a:xfrm>
            <a:off x="7211596" y="249310"/>
            <a:ext cx="4291427" cy="2002666"/>
          </a:xfrm>
          <a:prstGeom prst="rect">
            <a:avLst/>
          </a:prstGeom>
        </p:spPr>
      </p:pic>
      <p:pic>
        <p:nvPicPr>
          <p:cNvPr id="14" name="Picture 13">
            <a:extLst>
              <a:ext uri="{FF2B5EF4-FFF2-40B4-BE49-F238E27FC236}">
                <a16:creationId xmlns:a16="http://schemas.microsoft.com/office/drawing/2014/main" id="{AAB2300F-486C-9248-9EFF-5CFEC68CD64E}"/>
              </a:ext>
            </a:extLst>
          </p:cNvPr>
          <p:cNvPicPr>
            <a:picLocks noChangeAspect="1"/>
          </p:cNvPicPr>
          <p:nvPr/>
        </p:nvPicPr>
        <p:blipFill>
          <a:blip r:embed="rId4"/>
          <a:stretch>
            <a:fillRect/>
          </a:stretch>
        </p:blipFill>
        <p:spPr>
          <a:xfrm>
            <a:off x="7211596" y="2283477"/>
            <a:ext cx="4291427" cy="2002666"/>
          </a:xfrm>
          <a:prstGeom prst="rect">
            <a:avLst/>
          </a:prstGeom>
        </p:spPr>
      </p:pic>
      <p:cxnSp>
        <p:nvCxnSpPr>
          <p:cNvPr id="17" name="Straight Arrow Connector 16">
            <a:extLst>
              <a:ext uri="{FF2B5EF4-FFF2-40B4-BE49-F238E27FC236}">
                <a16:creationId xmlns:a16="http://schemas.microsoft.com/office/drawing/2014/main" id="{7CC10873-EB5B-9C1F-0FD9-7FE693652319}"/>
              </a:ext>
            </a:extLst>
          </p:cNvPr>
          <p:cNvCxnSpPr/>
          <p:nvPr/>
        </p:nvCxnSpPr>
        <p:spPr>
          <a:xfrm>
            <a:off x="5910914" y="5373216"/>
            <a:ext cx="1553238" cy="0"/>
          </a:xfrm>
          <a:prstGeom prst="straightConnector1">
            <a:avLst/>
          </a:prstGeom>
          <a:ln>
            <a:headEnd type="triangle"/>
            <a:tailEnd type="triangle"/>
          </a:ln>
        </p:spPr>
        <p:style>
          <a:lnRef idx="3">
            <a:schemeClr val="accent4"/>
          </a:lnRef>
          <a:fillRef idx="0">
            <a:schemeClr val="accent4"/>
          </a:fillRef>
          <a:effectRef idx="2">
            <a:schemeClr val="accent4"/>
          </a:effectRef>
          <a:fontRef idx="minor">
            <a:schemeClr val="tx1"/>
          </a:fontRef>
        </p:style>
      </p:cxnSp>
      <p:pic>
        <p:nvPicPr>
          <p:cNvPr id="21" name="Picture 20">
            <a:extLst>
              <a:ext uri="{FF2B5EF4-FFF2-40B4-BE49-F238E27FC236}">
                <a16:creationId xmlns:a16="http://schemas.microsoft.com/office/drawing/2014/main" id="{B41ADC7F-7529-082D-AC2C-BBA6512E4527}"/>
              </a:ext>
            </a:extLst>
          </p:cNvPr>
          <p:cNvPicPr>
            <a:picLocks noChangeAspect="1"/>
          </p:cNvPicPr>
          <p:nvPr/>
        </p:nvPicPr>
        <p:blipFill>
          <a:blip r:embed="rId5"/>
          <a:stretch>
            <a:fillRect/>
          </a:stretch>
        </p:blipFill>
        <p:spPr>
          <a:xfrm>
            <a:off x="1127448" y="4488567"/>
            <a:ext cx="4166816" cy="2263892"/>
          </a:xfrm>
          <a:prstGeom prst="rect">
            <a:avLst/>
          </a:prstGeom>
          <a:effectLst>
            <a:softEdge rad="50800"/>
          </a:effectLst>
        </p:spPr>
      </p:pic>
      <p:pic>
        <p:nvPicPr>
          <p:cNvPr id="23" name="Picture 22">
            <a:extLst>
              <a:ext uri="{FF2B5EF4-FFF2-40B4-BE49-F238E27FC236}">
                <a16:creationId xmlns:a16="http://schemas.microsoft.com/office/drawing/2014/main" id="{926857CA-FD34-E467-79DB-E5FACB8CE3EE}"/>
              </a:ext>
            </a:extLst>
          </p:cNvPr>
          <p:cNvPicPr>
            <a:picLocks noChangeAspect="1"/>
          </p:cNvPicPr>
          <p:nvPr/>
        </p:nvPicPr>
        <p:blipFill>
          <a:blip r:embed="rId6"/>
          <a:stretch>
            <a:fillRect/>
          </a:stretch>
        </p:blipFill>
        <p:spPr>
          <a:xfrm>
            <a:off x="8108930" y="4488570"/>
            <a:ext cx="3968981" cy="2263889"/>
          </a:xfrm>
          <a:prstGeom prst="rect">
            <a:avLst/>
          </a:prstGeom>
          <a:effectLst>
            <a:softEdge rad="50800"/>
          </a:effectLst>
        </p:spPr>
      </p:pic>
    </p:spTree>
    <p:extLst>
      <p:ext uri="{BB962C8B-B14F-4D97-AF65-F5344CB8AC3E}">
        <p14:creationId xmlns:p14="http://schemas.microsoft.com/office/powerpoint/2010/main" val="28040847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081BAA3-AE6E-757B-E8B3-9EE3759B2925}"/>
              </a:ext>
            </a:extLst>
          </p:cNvPr>
          <p:cNvSpPr>
            <a:spLocks noGrp="1"/>
          </p:cNvSpPr>
          <p:nvPr>
            <p:ph idx="1"/>
          </p:nvPr>
        </p:nvSpPr>
        <p:spPr>
          <a:xfrm>
            <a:off x="2423592" y="692696"/>
            <a:ext cx="8280920" cy="5105401"/>
          </a:xfrm>
        </p:spPr>
        <p:txBody>
          <a:bodyPr>
            <a:normAutofit lnSpcReduction="10000"/>
          </a:bodyPr>
          <a:lstStyle/>
          <a:p>
            <a:pPr marL="0" indent="0" algn="ctr">
              <a:lnSpc>
                <a:spcPct val="150000"/>
              </a:lnSpc>
              <a:spcAft>
                <a:spcPts val="1000"/>
              </a:spcAft>
              <a:buNone/>
            </a:pPr>
            <a:r>
              <a:rPr lang="en-IN" sz="1800" b="1" dirty="0">
                <a:solidFill>
                  <a:schemeClr val="accent1"/>
                </a:solidFill>
                <a:effectLst/>
                <a:latin typeface="Segoe UI" panose="020B0502040204020203" pitchFamily="34" charset="0"/>
                <a:ea typeface="Times New Roman" panose="02020603050405020304" pitchFamily="18" charset="0"/>
                <a:cs typeface="Arial" panose="020B0604020202020204" pitchFamily="34" charset="0"/>
              </a:rPr>
              <a:t>CONCLUSION</a:t>
            </a:r>
            <a:endParaRPr lang="en-US" sz="1800" dirty="0">
              <a:solidFill>
                <a:schemeClr val="accent1"/>
              </a:solidFill>
              <a:effectLst/>
              <a:latin typeface="Calibri" panose="020F0502020204030204" pitchFamily="34" charset="0"/>
              <a:ea typeface="Times New Roman" panose="02020603050405020304" pitchFamily="18" charset="0"/>
              <a:cs typeface="Arial" panose="020B0604020202020204" pitchFamily="34" charset="0"/>
            </a:endParaRPr>
          </a:p>
          <a:p>
            <a:pPr marL="0" indent="0" algn="ctr">
              <a:lnSpc>
                <a:spcPct val="150000"/>
              </a:lnSpc>
              <a:spcAft>
                <a:spcPts val="1000"/>
              </a:spcAft>
              <a:buNone/>
            </a:pPr>
            <a:r>
              <a:rPr lang="en-US" sz="1800" b="1" dirty="0">
                <a:effectLst/>
                <a:latin typeface="Segoe UI" panose="020B0502040204020203" pitchFamily="34" charset="0"/>
                <a:ea typeface="Times New Roman" panose="02020603050405020304" pitchFamily="18" charset="0"/>
                <a:cs typeface="Arial" panose="020B0604020202020204" pitchFamily="34" charset="0"/>
              </a:rPr>
              <a:t> </a:t>
            </a:r>
            <a:endParaRPr lang="en-US" sz="1800" dirty="0">
              <a:effectLst/>
              <a:latin typeface="Calibri" panose="020F0502020204030204" pitchFamily="34" charset="0"/>
              <a:ea typeface="Times New Roman" panose="02020603050405020304" pitchFamily="18" charset="0"/>
              <a:cs typeface="Arial" panose="020B0604020202020204" pitchFamily="34" charset="0"/>
            </a:endParaRPr>
          </a:p>
          <a:p>
            <a:pPr marL="0" indent="0">
              <a:lnSpc>
                <a:spcPct val="150000"/>
              </a:lnSpc>
              <a:spcAft>
                <a:spcPts val="1000"/>
              </a:spcAft>
              <a:buNone/>
            </a:pPr>
            <a:r>
              <a:rPr lang="en-US" sz="1800" dirty="0"/>
              <a:t>	In conclusion, the Dairy Serve Management System represents a significant advancement in the field of dairy business management. By incorporating essential modules for every aspect of dairy operations, it ensures streamlined processes, accurate data handling, and improved efficiency. The system's design prioritizes ease of use, making it accessible for all users, from farmers to administrators. Looking ahead, we plan to enhance the system further, integrating more advanced features and adapting to the evolving needs of the dairy industry. This project not only demonstrates the practical application of our technical skills but also highlights our commitment to creating impactful solutions for real-world problems. Thank you for your attention and interest in our Dairy Serve Management System.</a:t>
            </a:r>
            <a:endParaRPr lang="en-US" dirty="0"/>
          </a:p>
        </p:txBody>
      </p:sp>
      <p:sp>
        <p:nvSpPr>
          <p:cNvPr id="2" name="Slide Number Placeholder 1">
            <a:extLst>
              <a:ext uri="{FF2B5EF4-FFF2-40B4-BE49-F238E27FC236}">
                <a16:creationId xmlns:a16="http://schemas.microsoft.com/office/drawing/2014/main" id="{876505C9-1EB6-D93E-66DD-E728C5EF4306}"/>
              </a:ext>
            </a:extLst>
          </p:cNvPr>
          <p:cNvSpPr>
            <a:spLocks noGrp="1"/>
          </p:cNvSpPr>
          <p:nvPr>
            <p:ph type="sldNum" sz="quarter" idx="12"/>
          </p:nvPr>
        </p:nvSpPr>
        <p:spPr/>
        <p:txBody>
          <a:bodyPr/>
          <a:lstStyle/>
          <a:p>
            <a:fld id="{E31375A4-56A4-47D6-9801-1991572033F7}" type="slidenum">
              <a:rPr lang="en-US" smtClean="0"/>
              <a:t>19</a:t>
            </a:fld>
            <a:endParaRPr lang="en-US"/>
          </a:p>
        </p:txBody>
      </p:sp>
    </p:spTree>
    <p:extLst>
      <p:ext uri="{BB962C8B-B14F-4D97-AF65-F5344CB8AC3E}">
        <p14:creationId xmlns:p14="http://schemas.microsoft.com/office/powerpoint/2010/main" val="149507648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circle(in)">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circle(in)">
                                      <p:cBhvr>
                                        <p:cTn id="12" dur="20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a:solidFill>
                  <a:schemeClr val="accent1"/>
                </a:solidFill>
              </a:rPr>
              <a:t>DAIRY SERVE MANAGEMENT SYSTEM</a:t>
            </a:r>
            <a:br>
              <a:rPr lang="en-US" dirty="0">
                <a:solidFill>
                  <a:schemeClr val="accent1"/>
                </a:solidFill>
              </a:rPr>
            </a:br>
            <a:r>
              <a:rPr lang="en-US" sz="3100" dirty="0">
                <a:solidFill>
                  <a:schemeClr val="accent1"/>
                </a:solidFill>
              </a:rPr>
              <a:t>(DSMS)</a:t>
            </a:r>
            <a:endParaRPr dirty="0">
              <a:solidFill>
                <a:schemeClr val="accent1"/>
              </a:solidFill>
            </a:endParaRPr>
          </a:p>
        </p:txBody>
      </p:sp>
      <p:sp>
        <p:nvSpPr>
          <p:cNvPr id="3" name="Subtitle 2"/>
          <p:cNvSpPr>
            <a:spLocks noGrp="1"/>
          </p:cNvSpPr>
          <p:nvPr>
            <p:ph type="subTitle" idx="1"/>
          </p:nvPr>
        </p:nvSpPr>
        <p:spPr>
          <a:xfrm>
            <a:off x="4223793" y="3996267"/>
            <a:ext cx="7279230" cy="1388534"/>
          </a:xfrm>
        </p:spPr>
        <p:txBody>
          <a:bodyPr/>
          <a:lstStyle/>
          <a:p>
            <a:r>
              <a:rPr lang="en-US" dirty="0"/>
              <a:t>A Comprehensive Solution for Dairy Business Management</a:t>
            </a:r>
            <a:endParaRPr dirty="0">
              <a:solidFill>
                <a:schemeClr val="tx2"/>
              </a:solidFill>
            </a:endParaRPr>
          </a:p>
        </p:txBody>
      </p:sp>
      <p:sp>
        <p:nvSpPr>
          <p:cNvPr id="4" name="Slide Number Placeholder 3">
            <a:extLst>
              <a:ext uri="{FF2B5EF4-FFF2-40B4-BE49-F238E27FC236}">
                <a16:creationId xmlns:a16="http://schemas.microsoft.com/office/drawing/2014/main" id="{747356F7-0896-9095-1436-9DC75D71561F}"/>
              </a:ext>
            </a:extLst>
          </p:cNvPr>
          <p:cNvSpPr>
            <a:spLocks noGrp="1"/>
          </p:cNvSpPr>
          <p:nvPr>
            <p:ph type="sldNum" sz="quarter" idx="12"/>
          </p:nvPr>
        </p:nvSpPr>
        <p:spPr/>
        <p:txBody>
          <a:bodyPr/>
          <a:lstStyle/>
          <a:p>
            <a:fld id="{EF2E94CD-AA02-4E42-9965-CF95A89EC18D}" type="slidenum">
              <a:rPr lang="en-US" smtClean="0"/>
              <a:t>2</a:t>
            </a:fld>
            <a:endParaRPr lang="en-US"/>
          </a:p>
        </p:txBody>
      </p:sp>
    </p:spTree>
    <p:extLst>
      <p:ext uri="{BB962C8B-B14F-4D97-AF65-F5344CB8AC3E}">
        <p14:creationId xmlns:p14="http://schemas.microsoft.com/office/powerpoint/2010/main" val="24245383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5" presetClass="emph" presetSubtype="0" fill="hold" grpId="0" nodeType="clickEffect">
                                  <p:stCondLst>
                                    <p:cond delay="0"/>
                                  </p:stCondLst>
                                  <p:childTnLst>
                                    <p:animClr clrSpc="hsl" dir="cw">
                                      <p:cBhvr override="childStyle">
                                        <p:cTn id="6" dur="500" fill="hold"/>
                                        <p:tgtEl>
                                          <p:spTgt spid="2"/>
                                        </p:tgtEl>
                                        <p:attrNameLst>
                                          <p:attrName>style.color</p:attrName>
                                        </p:attrNameLst>
                                      </p:cBhvr>
                                      <p:by>
                                        <p:hsl h="0" s="-70588" l="0"/>
                                      </p:by>
                                    </p:animClr>
                                    <p:animClr clrSpc="hsl" dir="cw">
                                      <p:cBhvr>
                                        <p:cTn id="7" dur="500" fill="hold"/>
                                        <p:tgtEl>
                                          <p:spTgt spid="2"/>
                                        </p:tgtEl>
                                        <p:attrNameLst>
                                          <p:attrName>fillcolor</p:attrName>
                                        </p:attrNameLst>
                                      </p:cBhvr>
                                      <p:by>
                                        <p:hsl h="0" s="-70588" l="0"/>
                                      </p:by>
                                    </p:animClr>
                                    <p:animClr clrSpc="hsl" dir="cw">
                                      <p:cBhvr>
                                        <p:cTn id="8" dur="500" fill="hold"/>
                                        <p:tgtEl>
                                          <p:spTgt spid="2"/>
                                        </p:tgtEl>
                                        <p:attrNameLst>
                                          <p:attrName>stroke.color</p:attrName>
                                        </p:attrNameLst>
                                      </p:cBhvr>
                                      <p:by>
                                        <p:hsl h="0" s="-70588" l="0"/>
                                      </p:by>
                                    </p:animClr>
                                    <p:set>
                                      <p:cBhvr>
                                        <p:cTn id="9" dur="500" fill="hold"/>
                                        <p:tgtEl>
                                          <p:spTgt spid="2"/>
                                        </p:tgtEl>
                                        <p:attrNameLst>
                                          <p:attrName>fill.type</p:attrName>
                                        </p:attrNameLst>
                                      </p:cBhvr>
                                      <p:to>
                                        <p:strVal val="solid"/>
                                      </p:to>
                                    </p:set>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1000"/>
                                        <p:tgtEl>
                                          <p:spTgt spid="3">
                                            <p:txEl>
                                              <p:pRg st="0" end="0"/>
                                            </p:txEl>
                                          </p:spTgt>
                                        </p:tgtEl>
                                      </p:cBhvr>
                                    </p:animEffect>
                                    <p:anim calcmode="lin" valueType="num">
                                      <p:cBhvr>
                                        <p:cTn id="15"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5C281C5-5835-5192-E2C5-34E524B79C65}"/>
              </a:ext>
            </a:extLst>
          </p:cNvPr>
          <p:cNvSpPr>
            <a:spLocks noGrp="1"/>
          </p:cNvSpPr>
          <p:nvPr>
            <p:ph idx="1"/>
          </p:nvPr>
        </p:nvSpPr>
        <p:spPr>
          <a:xfrm>
            <a:off x="2567608" y="692696"/>
            <a:ext cx="8424936" cy="5328592"/>
          </a:xfrm>
        </p:spPr>
        <p:txBody>
          <a:bodyPr>
            <a:normAutofit fontScale="85000" lnSpcReduction="10000"/>
          </a:bodyPr>
          <a:lstStyle/>
          <a:p>
            <a:pPr marL="0" indent="0" algn="ctr">
              <a:lnSpc>
                <a:spcPct val="150000"/>
              </a:lnSpc>
              <a:spcAft>
                <a:spcPts val="1000"/>
              </a:spcAft>
              <a:buNone/>
            </a:pPr>
            <a:r>
              <a:rPr lang="en-IN" sz="1900" b="1" dirty="0">
                <a:solidFill>
                  <a:schemeClr val="accent1"/>
                </a:solidFill>
                <a:effectLst/>
                <a:latin typeface="Segoe UI" panose="020B0502040204020203" pitchFamily="34" charset="0"/>
                <a:ea typeface="Times New Roman" panose="02020603050405020304" pitchFamily="18" charset="0"/>
                <a:cs typeface="Arial" panose="020B0604020202020204" pitchFamily="34" charset="0"/>
              </a:rPr>
              <a:t>FUTURE ENHANCEMENTS</a:t>
            </a:r>
            <a:endParaRPr lang="en-US" sz="1900" dirty="0">
              <a:solidFill>
                <a:schemeClr val="accent1"/>
              </a:solidFill>
              <a:effectLst/>
              <a:latin typeface="Calibri" panose="020F0502020204030204" pitchFamily="34" charset="0"/>
              <a:ea typeface="Times New Roman" panose="02020603050405020304" pitchFamily="18" charset="0"/>
              <a:cs typeface="Arial" panose="020B0604020202020204" pitchFamily="34" charset="0"/>
            </a:endParaRPr>
          </a:p>
          <a:p>
            <a:pPr marL="0" indent="0" algn="just">
              <a:lnSpc>
                <a:spcPct val="150000"/>
              </a:lnSpc>
              <a:spcAft>
                <a:spcPts val="1000"/>
              </a:spcAft>
              <a:buNone/>
            </a:pPr>
            <a:r>
              <a:rPr lang="en-IN" sz="1800" dirty="0">
                <a:effectLst/>
                <a:latin typeface="Segoe UI" panose="020B0502040204020203" pitchFamily="34" charset="0"/>
                <a:ea typeface="Times New Roman" panose="02020603050405020304" pitchFamily="18" charset="0"/>
                <a:cs typeface="Arial" panose="020B0604020202020204" pitchFamily="34" charset="0"/>
              </a:rPr>
              <a:t>	Every application has its own merits and demerits, and the Dairy Serve Management System (DSMS) is no exception. While the project has successfully covered almost all the current requirements, there is always room for further development and improvement. The structured and modular nature of the coding allows for easy modifications and the addition of new modules.</a:t>
            </a:r>
            <a:endParaRPr lang="en-US" sz="1800" dirty="0">
              <a:effectLst/>
              <a:latin typeface="Calibri" panose="020F0502020204030204" pitchFamily="34" charset="0"/>
              <a:ea typeface="Times New Roman" panose="02020603050405020304" pitchFamily="18" charset="0"/>
              <a:cs typeface="Arial" panose="020B0604020202020204" pitchFamily="34" charset="0"/>
            </a:endParaRPr>
          </a:p>
          <a:p>
            <a:pPr marL="0" lvl="0" indent="0">
              <a:lnSpc>
                <a:spcPct val="150000"/>
              </a:lnSpc>
              <a:spcAft>
                <a:spcPts val="1000"/>
              </a:spcAft>
              <a:buNone/>
            </a:pPr>
            <a:r>
              <a:rPr lang="en-IN" sz="1800" dirty="0">
                <a:effectLst/>
                <a:latin typeface="Segoe UI" panose="020B0502040204020203" pitchFamily="34" charset="0"/>
                <a:ea typeface="Times New Roman" panose="02020603050405020304" pitchFamily="18" charset="0"/>
                <a:cs typeface="Arial" panose="020B0604020202020204" pitchFamily="34" charset="0"/>
              </a:rPr>
              <a:t>Future enhancements to DSMS could focus on making the application even more attractive and useful. This can include:</a:t>
            </a:r>
            <a:endParaRPr lang="en-US" sz="1800" dirty="0">
              <a:effectLst/>
              <a:latin typeface="Calibri" panose="020F0502020204030204" pitchFamily="34" charset="0"/>
              <a:ea typeface="Times New Roman" panose="02020603050405020304" pitchFamily="18" charset="0"/>
              <a:cs typeface="Arial" panose="020B0604020202020204" pitchFamily="34" charset="0"/>
            </a:endParaRPr>
          </a:p>
          <a:p>
            <a:pPr marL="342900" lvl="0" indent="-342900">
              <a:lnSpc>
                <a:spcPct val="150000"/>
              </a:lnSpc>
              <a:spcAft>
                <a:spcPts val="1000"/>
              </a:spcAft>
              <a:buFont typeface="+mj-lt"/>
              <a:buAutoNum type="arabicPeriod"/>
            </a:pPr>
            <a:r>
              <a:rPr lang="en-IN" sz="1800" dirty="0">
                <a:effectLst/>
                <a:latin typeface="Segoe UI" panose="020B0502040204020203" pitchFamily="34" charset="0"/>
                <a:ea typeface="Times New Roman" panose="02020603050405020304" pitchFamily="18" charset="0"/>
                <a:cs typeface="Arial" panose="020B0604020202020204" pitchFamily="34" charset="0"/>
              </a:rPr>
              <a:t>Enhanced User Interface: Improving the visual design and user experience to make the application more intuitive and appealing.</a:t>
            </a:r>
          </a:p>
          <a:p>
            <a:pPr marL="342900" indent="-342900">
              <a:lnSpc>
                <a:spcPct val="150000"/>
              </a:lnSpc>
              <a:spcAft>
                <a:spcPts val="1000"/>
              </a:spcAft>
              <a:buFont typeface="+mj-lt"/>
              <a:buAutoNum type="arabicPeriod"/>
            </a:pPr>
            <a:r>
              <a:rPr lang="en-IN" sz="1800" dirty="0">
                <a:effectLst/>
                <a:latin typeface="Segoe UI" panose="020B0502040204020203" pitchFamily="34" charset="0"/>
                <a:ea typeface="Times New Roman" panose="02020603050405020304" pitchFamily="18" charset="0"/>
                <a:cs typeface="Arial" panose="020B0604020202020204" pitchFamily="34" charset="0"/>
              </a:rPr>
              <a:t>Mobile Compatibility: Developing a mobile-friendly version of the application to ensure seamless access on smartphones and tablets.</a:t>
            </a:r>
            <a:endParaRPr lang="en-US" sz="1800" dirty="0">
              <a:effectLst/>
              <a:latin typeface="Calibri" panose="020F0502020204030204" pitchFamily="34" charset="0"/>
              <a:ea typeface="Times New Roman" panose="02020603050405020304" pitchFamily="18" charset="0"/>
              <a:cs typeface="Arial" panose="020B0604020202020204" pitchFamily="34" charset="0"/>
            </a:endParaRPr>
          </a:p>
          <a:p>
            <a:pPr marL="342900" indent="-342900">
              <a:lnSpc>
                <a:spcPct val="150000"/>
              </a:lnSpc>
              <a:spcAft>
                <a:spcPts val="1000"/>
              </a:spcAft>
              <a:buFont typeface="+mj-lt"/>
              <a:buAutoNum type="arabicPeriod"/>
            </a:pPr>
            <a:r>
              <a:rPr lang="en-IN" sz="1800" dirty="0">
                <a:effectLst/>
                <a:latin typeface="Segoe UI" panose="020B0502040204020203" pitchFamily="34" charset="0"/>
                <a:ea typeface="Times New Roman" panose="02020603050405020304" pitchFamily="18" charset="0"/>
                <a:cs typeface="Arial" panose="020B0604020202020204" pitchFamily="34" charset="0"/>
              </a:rPr>
              <a:t>Enhanced Security: Continuously updating and enhancing security features to protect sensitive data and ensure compliance with industry standards.</a:t>
            </a:r>
            <a:endParaRPr lang="en-US" sz="1800" dirty="0">
              <a:effectLst/>
              <a:latin typeface="Calibri" panose="020F0502020204030204" pitchFamily="34" charset="0"/>
              <a:ea typeface="Times New Roman" panose="02020603050405020304" pitchFamily="18" charset="0"/>
              <a:cs typeface="Arial" panose="020B0604020202020204" pitchFamily="34" charset="0"/>
            </a:endParaRPr>
          </a:p>
        </p:txBody>
      </p:sp>
      <p:sp>
        <p:nvSpPr>
          <p:cNvPr id="2" name="Slide Number Placeholder 1">
            <a:extLst>
              <a:ext uri="{FF2B5EF4-FFF2-40B4-BE49-F238E27FC236}">
                <a16:creationId xmlns:a16="http://schemas.microsoft.com/office/drawing/2014/main" id="{C4BD4B28-200E-5BE6-4BB7-99BBFF663FB4}"/>
              </a:ext>
            </a:extLst>
          </p:cNvPr>
          <p:cNvSpPr>
            <a:spLocks noGrp="1"/>
          </p:cNvSpPr>
          <p:nvPr>
            <p:ph type="sldNum" sz="quarter" idx="12"/>
          </p:nvPr>
        </p:nvSpPr>
        <p:spPr/>
        <p:txBody>
          <a:bodyPr/>
          <a:lstStyle/>
          <a:p>
            <a:fld id="{E31375A4-56A4-47D6-9801-1991572033F7}" type="slidenum">
              <a:rPr lang="en-US" smtClean="0"/>
              <a:t>20</a:t>
            </a:fld>
            <a:endParaRPr lang="en-US"/>
          </a:p>
        </p:txBody>
      </p:sp>
    </p:spTree>
    <p:extLst>
      <p:ext uri="{BB962C8B-B14F-4D97-AF65-F5344CB8AC3E}">
        <p14:creationId xmlns:p14="http://schemas.microsoft.com/office/powerpoint/2010/main" val="428093226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fade">
                                      <p:cBhvr>
                                        <p:cTn id="42" dur="1000"/>
                                        <p:tgtEl>
                                          <p:spTgt spid="3">
                                            <p:txEl>
                                              <p:pRg st="5" end="5"/>
                                            </p:txEl>
                                          </p:spTgt>
                                        </p:tgtEl>
                                      </p:cBhvr>
                                    </p:animEffect>
                                    <p:anim calcmode="lin" valueType="num">
                                      <p:cBhvr>
                                        <p:cTn id="4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560D3B4-DEAD-F3C7-A120-37FBE74A0C11}"/>
              </a:ext>
            </a:extLst>
          </p:cNvPr>
          <p:cNvSpPr>
            <a:spLocks noGrp="1"/>
          </p:cNvSpPr>
          <p:nvPr>
            <p:ph idx="1"/>
          </p:nvPr>
        </p:nvSpPr>
        <p:spPr>
          <a:xfrm>
            <a:off x="2423592" y="692696"/>
            <a:ext cx="8064896" cy="5760640"/>
          </a:xfrm>
        </p:spPr>
        <p:txBody>
          <a:bodyPr>
            <a:normAutofit/>
          </a:bodyPr>
          <a:lstStyle/>
          <a:p>
            <a:pPr marL="0" indent="0" algn="ctr">
              <a:lnSpc>
                <a:spcPct val="150000"/>
              </a:lnSpc>
              <a:spcAft>
                <a:spcPts val="1000"/>
              </a:spcAft>
              <a:buNone/>
            </a:pPr>
            <a:r>
              <a:rPr lang="en-IN" sz="1600" b="1" dirty="0">
                <a:solidFill>
                  <a:schemeClr val="accent1"/>
                </a:solidFill>
                <a:effectLst/>
                <a:latin typeface="Segoe UI" panose="020B0502040204020203" pitchFamily="34" charset="0"/>
                <a:ea typeface="Times New Roman" panose="02020603050405020304" pitchFamily="18" charset="0"/>
                <a:cs typeface="Arial" panose="020B0604020202020204" pitchFamily="34" charset="0"/>
              </a:rPr>
              <a:t>BIBLIOGRAPHY</a:t>
            </a:r>
            <a:endParaRPr lang="en-US" sz="1100" dirty="0">
              <a:solidFill>
                <a:schemeClr val="accent1"/>
              </a:solidFill>
              <a:effectLst/>
              <a:latin typeface="Calibri" panose="020F0502020204030204" pitchFamily="34" charset="0"/>
              <a:ea typeface="Times New Roman" panose="02020603050405020304" pitchFamily="18" charset="0"/>
              <a:cs typeface="Arial" panose="020B0604020202020204" pitchFamily="34" charset="0"/>
            </a:endParaRPr>
          </a:p>
          <a:p>
            <a:pPr marL="0" indent="0">
              <a:buNone/>
            </a:pPr>
            <a:r>
              <a:rPr lang="en-US" sz="1200" dirty="0">
                <a:latin typeface="Segoe UI" panose="020B0502040204020203" pitchFamily="34" charset="0"/>
                <a:ea typeface="Times New Roman" panose="02020603050405020304" pitchFamily="18" charset="0"/>
              </a:rPr>
              <a:t>	The Dairy Serve Management System (DSMS) has been developed with support from various references and resources</a:t>
            </a:r>
            <a:r>
              <a:rPr lang="en-IN" sz="1200" dirty="0">
                <a:effectLst/>
                <a:latin typeface="Segoe UI" panose="020B0502040204020203" pitchFamily="34" charset="0"/>
                <a:ea typeface="Times New Roman" panose="02020603050405020304" pitchFamily="18" charset="0"/>
              </a:rPr>
              <a:t>. Here is a list of the materials and sources consulted during the project:</a:t>
            </a:r>
            <a:endParaRPr lang="en-US" sz="1200" dirty="0">
              <a:latin typeface="Times New Roman" panose="02020603050405020304" pitchFamily="18" charset="0"/>
              <a:ea typeface="Times New Roman" panose="02020603050405020304" pitchFamily="18" charset="0"/>
            </a:endParaRPr>
          </a:p>
          <a:p>
            <a:pPr marL="0" indent="0">
              <a:buNone/>
            </a:pPr>
            <a:r>
              <a:rPr lang="en-IN" sz="1200" b="1" dirty="0">
                <a:solidFill>
                  <a:schemeClr val="accent1"/>
                </a:solidFill>
                <a:effectLst/>
                <a:latin typeface="Segoe UI" panose="020B0502040204020203" pitchFamily="34" charset="0"/>
                <a:ea typeface="Times New Roman" panose="02020603050405020304" pitchFamily="18" charset="0"/>
              </a:rPr>
              <a:t>URL REFERENTIAL</a:t>
            </a:r>
            <a:endParaRPr lang="en-US" sz="1200" dirty="0">
              <a:solidFill>
                <a:schemeClr val="accent1"/>
              </a:solidFill>
              <a:effectLst/>
              <a:latin typeface="Times New Roman" panose="02020603050405020304" pitchFamily="18" charset="0"/>
              <a:ea typeface="Times New Roman" panose="02020603050405020304" pitchFamily="18" charset="0"/>
            </a:endParaRPr>
          </a:p>
          <a:p>
            <a:pPr marL="0" indent="0">
              <a:buNone/>
            </a:pPr>
            <a:r>
              <a:rPr lang="en-IN" sz="1200" b="1" dirty="0">
                <a:effectLst/>
                <a:latin typeface="Segoe UI" panose="020B0502040204020203" pitchFamily="34" charset="0"/>
                <a:ea typeface="Arial Unicode MS"/>
              </a:rPr>
              <a:t>Websites</a:t>
            </a:r>
            <a:r>
              <a:rPr lang="en-IN" sz="1200" dirty="0">
                <a:effectLst/>
                <a:latin typeface="Segoe UI" panose="020B0502040204020203" pitchFamily="34" charset="0"/>
                <a:ea typeface="Times New Roman" panose="02020603050405020304" pitchFamily="18" charset="0"/>
              </a:rPr>
              <a:t>:</a:t>
            </a:r>
            <a:endParaRPr lang="en-US" sz="1200" dirty="0">
              <a:effectLst/>
              <a:latin typeface="Times New Roman" panose="02020603050405020304" pitchFamily="18" charset="0"/>
              <a:ea typeface="Times New Roman" panose="02020603050405020304" pitchFamily="18" charset="0"/>
            </a:endParaRPr>
          </a:p>
          <a:p>
            <a:pPr marL="457200" lvl="1" indent="0">
              <a:lnSpc>
                <a:spcPct val="115000"/>
              </a:lnSpc>
              <a:spcAft>
                <a:spcPts val="1000"/>
              </a:spcAft>
              <a:buSzPts val="1000"/>
              <a:buNone/>
              <a:tabLst>
                <a:tab pos="914400" algn="l"/>
              </a:tabLst>
            </a:pPr>
            <a:r>
              <a:rPr lang="en-IN" sz="1200" dirty="0">
                <a:effectLst/>
                <a:latin typeface="Segoe UI" panose="020B0502040204020203" pitchFamily="34" charset="0"/>
                <a:ea typeface="Times New Roman" panose="02020603050405020304" pitchFamily="18" charset="0"/>
                <a:cs typeface="Times New Roman" panose="02020603050405020304" pitchFamily="18" charset="0"/>
              </a:rPr>
              <a:t>W3Schools. (2024). PHP Tutorial. Retrieved from </a:t>
            </a:r>
            <a:r>
              <a:rPr lang="en-IN" sz="1200" dirty="0">
                <a:effectLst/>
                <a:latin typeface="Segoe UI" panose="020B0502040204020203" pitchFamily="34" charset="0"/>
                <a:ea typeface="Times New Roman" panose="02020603050405020304" pitchFamily="18" charset="0"/>
                <a:cs typeface="Times New Roman" panose="02020603050405020304" pitchFamily="18" charset="0"/>
                <a:hlinkClick r:id="rId2" invalidUrl="windows-feedback:///?contextid=334"/>
              </a:rPr>
              <a:t>https://www.w3schools.com/php/</a:t>
            </a:r>
            <a:endParaRPr lang="en-US" sz="1100" dirty="0">
              <a:effectLst/>
              <a:latin typeface="Calibri" panose="020F0502020204030204" pitchFamily="34" charset="0"/>
              <a:ea typeface="Times New Roman" panose="02020603050405020304" pitchFamily="18" charset="0"/>
              <a:cs typeface="Times New Roman" panose="02020603050405020304" pitchFamily="18" charset="0"/>
            </a:endParaRPr>
          </a:p>
          <a:p>
            <a:pPr marL="457200" lvl="1" indent="0">
              <a:lnSpc>
                <a:spcPct val="115000"/>
              </a:lnSpc>
              <a:spcAft>
                <a:spcPts val="1000"/>
              </a:spcAft>
              <a:buSzPts val="1000"/>
              <a:buNone/>
              <a:tabLst>
                <a:tab pos="914400" algn="l"/>
              </a:tabLst>
            </a:pPr>
            <a:r>
              <a:rPr lang="en-IN" sz="1200" dirty="0">
                <a:effectLst/>
                <a:latin typeface="Segoe UI" panose="020B0502040204020203" pitchFamily="34" charset="0"/>
                <a:ea typeface="Times New Roman" panose="02020603050405020304" pitchFamily="18" charset="0"/>
                <a:cs typeface="Times New Roman" panose="02020603050405020304" pitchFamily="18" charset="0"/>
              </a:rPr>
              <a:t>Apache Friends. (2024). XAMPP Installation Guide. Retrieved from https://www.apachefriends.org/index.html</a:t>
            </a:r>
            <a:endParaRPr lang="en-US" sz="1100" dirty="0">
              <a:effectLst/>
              <a:latin typeface="Calibri" panose="020F0502020204030204" pitchFamily="34" charset="0"/>
              <a:ea typeface="Times New Roman" panose="02020603050405020304" pitchFamily="18" charset="0"/>
              <a:cs typeface="Times New Roman" panose="02020603050405020304" pitchFamily="18" charset="0"/>
            </a:endParaRPr>
          </a:p>
          <a:p>
            <a:pPr marL="457200" lvl="1" indent="0">
              <a:lnSpc>
                <a:spcPct val="115000"/>
              </a:lnSpc>
              <a:spcAft>
                <a:spcPts val="1000"/>
              </a:spcAft>
              <a:buSzPts val="1000"/>
              <a:buNone/>
              <a:tabLst>
                <a:tab pos="914400" algn="l"/>
              </a:tabLst>
            </a:pPr>
            <a:r>
              <a:rPr lang="en-IN" sz="1200" dirty="0">
                <a:effectLst/>
                <a:latin typeface="Segoe UI" panose="020B0502040204020203" pitchFamily="34" charset="0"/>
                <a:ea typeface="Times New Roman" panose="02020603050405020304" pitchFamily="18" charset="0"/>
                <a:cs typeface="Times New Roman" panose="02020603050405020304" pitchFamily="18" charset="0"/>
              </a:rPr>
              <a:t>Bootstrap. (2024). Introduction to Bootstrap. Retrieved from https://getbootstrap.com/docs/5.0/getting-started/introduction/</a:t>
            </a:r>
            <a:endParaRPr lang="en-US" sz="1100" dirty="0">
              <a:effectLst/>
              <a:latin typeface="Calibri" panose="020F0502020204030204" pitchFamily="34" charset="0"/>
              <a:ea typeface="Times New Roman" panose="02020603050405020304" pitchFamily="18" charset="0"/>
              <a:cs typeface="Times New Roman" panose="02020603050405020304" pitchFamily="18" charset="0"/>
            </a:endParaRPr>
          </a:p>
          <a:p>
            <a:pPr marL="0" indent="0">
              <a:buNone/>
            </a:pPr>
            <a:r>
              <a:rPr lang="en-IN" sz="1200" b="1" dirty="0">
                <a:effectLst/>
                <a:latin typeface="Segoe UI" panose="020B0502040204020203" pitchFamily="34" charset="0"/>
                <a:ea typeface="Arial Unicode MS"/>
              </a:rPr>
              <a:t>Online Tutorials and Documentation</a:t>
            </a:r>
            <a:r>
              <a:rPr lang="en-IN" sz="1200" dirty="0">
                <a:effectLst/>
                <a:latin typeface="Segoe UI" panose="020B0502040204020203" pitchFamily="34" charset="0"/>
                <a:ea typeface="Times New Roman" panose="02020603050405020304" pitchFamily="18" charset="0"/>
              </a:rPr>
              <a:t>:</a:t>
            </a:r>
            <a:endParaRPr lang="en-US" sz="1200" dirty="0">
              <a:effectLst/>
              <a:latin typeface="Times New Roman" panose="02020603050405020304" pitchFamily="18" charset="0"/>
              <a:ea typeface="Times New Roman" panose="02020603050405020304" pitchFamily="18" charset="0"/>
            </a:endParaRPr>
          </a:p>
          <a:p>
            <a:pPr marL="457200" lvl="1" indent="0">
              <a:lnSpc>
                <a:spcPct val="115000"/>
              </a:lnSpc>
              <a:spcAft>
                <a:spcPts val="1000"/>
              </a:spcAft>
              <a:buSzPts val="1000"/>
              <a:buNone/>
              <a:tabLst>
                <a:tab pos="914400" algn="l"/>
              </a:tabLst>
            </a:pPr>
            <a:r>
              <a:rPr lang="en-IN" sz="1200" dirty="0">
                <a:effectLst/>
                <a:latin typeface="Segoe UI" panose="020B0502040204020203" pitchFamily="34" charset="0"/>
                <a:ea typeface="Times New Roman" panose="02020603050405020304" pitchFamily="18" charset="0"/>
                <a:cs typeface="Times New Roman" panose="02020603050405020304" pitchFamily="18" charset="0"/>
              </a:rPr>
              <a:t>PHP Documentation. (2024). PHP Manual. Retrieved from </a:t>
            </a:r>
            <a:r>
              <a:rPr lang="en-IN" sz="1200" u="sng" dirty="0">
                <a:solidFill>
                  <a:srgbClr val="0000FF"/>
                </a:solidFill>
                <a:effectLst/>
                <a:latin typeface="Segoe UI" panose="020B0502040204020203" pitchFamily="34" charset="0"/>
                <a:ea typeface="Times New Roman" panose="02020603050405020304" pitchFamily="18" charset="0"/>
                <a:cs typeface="Times New Roman" panose="02020603050405020304" pitchFamily="18" charset="0"/>
                <a:hlinkClick r:id="rId3"/>
              </a:rPr>
              <a:t>https://www.php.net/docs.php</a:t>
            </a:r>
            <a:endParaRPr lang="en-US" sz="1100" dirty="0">
              <a:effectLst/>
              <a:latin typeface="Calibri" panose="020F0502020204030204" pitchFamily="34" charset="0"/>
              <a:ea typeface="Times New Roman" panose="02020603050405020304" pitchFamily="18" charset="0"/>
              <a:cs typeface="Times New Roman" panose="02020603050405020304" pitchFamily="18" charset="0"/>
            </a:endParaRPr>
          </a:p>
          <a:p>
            <a:pPr marL="457200" lvl="1" indent="0">
              <a:lnSpc>
                <a:spcPct val="115000"/>
              </a:lnSpc>
              <a:spcAft>
                <a:spcPts val="1000"/>
              </a:spcAft>
              <a:buSzPts val="1000"/>
              <a:buNone/>
              <a:tabLst>
                <a:tab pos="914400" algn="l"/>
              </a:tabLst>
            </a:pPr>
            <a:r>
              <a:rPr lang="en-IN" sz="1200" dirty="0">
                <a:effectLst/>
                <a:latin typeface="Segoe UI" panose="020B0502040204020203" pitchFamily="34" charset="0"/>
                <a:ea typeface="Times New Roman" panose="02020603050405020304" pitchFamily="18" charset="0"/>
                <a:cs typeface="Times New Roman" panose="02020603050405020304" pitchFamily="18" charset="0"/>
              </a:rPr>
              <a:t>FPDF Manual. (2024). FPDF: Free PDF Library. Retrieved from </a:t>
            </a:r>
            <a:r>
              <a:rPr lang="en-IN" sz="1200" u="sng" dirty="0">
                <a:solidFill>
                  <a:srgbClr val="0000FF"/>
                </a:solidFill>
                <a:effectLst/>
                <a:latin typeface="Segoe UI" panose="020B0502040204020203" pitchFamily="34" charset="0"/>
                <a:ea typeface="Times New Roman" panose="02020603050405020304" pitchFamily="18" charset="0"/>
                <a:cs typeface="Times New Roman" panose="02020603050405020304" pitchFamily="18" charset="0"/>
                <a:hlinkClick r:id="rId4"/>
              </a:rPr>
              <a:t>http://www.fpdf.org/</a:t>
            </a:r>
            <a:endParaRPr lang="en-US" sz="1100" dirty="0">
              <a:effectLst/>
              <a:latin typeface="Calibri" panose="020F0502020204030204" pitchFamily="34" charset="0"/>
              <a:ea typeface="Times New Roman" panose="02020603050405020304" pitchFamily="18" charset="0"/>
              <a:cs typeface="Times New Roman" panose="02020603050405020304" pitchFamily="18" charset="0"/>
            </a:endParaRPr>
          </a:p>
          <a:p>
            <a:pPr marL="0" indent="0">
              <a:buNone/>
            </a:pPr>
            <a:r>
              <a:rPr lang="en-IN" sz="1200" b="1" dirty="0">
                <a:effectLst/>
                <a:latin typeface="Segoe UI" panose="020B0502040204020203" pitchFamily="34" charset="0"/>
                <a:ea typeface="Arial Unicode MS"/>
              </a:rPr>
              <a:t>AI Assistance</a:t>
            </a:r>
            <a:r>
              <a:rPr lang="en-IN" sz="1200" dirty="0">
                <a:effectLst/>
                <a:latin typeface="Segoe UI" panose="020B0502040204020203" pitchFamily="34" charset="0"/>
                <a:ea typeface="Times New Roman" panose="02020603050405020304" pitchFamily="18" charset="0"/>
              </a:rPr>
              <a:t>:</a:t>
            </a:r>
            <a:endParaRPr lang="en-US" sz="1200" dirty="0">
              <a:effectLst/>
              <a:latin typeface="Times New Roman" panose="02020603050405020304" pitchFamily="18" charset="0"/>
              <a:ea typeface="Times New Roman" panose="02020603050405020304" pitchFamily="18" charset="0"/>
            </a:endParaRPr>
          </a:p>
          <a:p>
            <a:pPr marL="457200" lvl="1" indent="0">
              <a:lnSpc>
                <a:spcPct val="115000"/>
              </a:lnSpc>
              <a:spcAft>
                <a:spcPts val="1000"/>
              </a:spcAft>
              <a:buSzPts val="1000"/>
              <a:buNone/>
              <a:tabLst>
                <a:tab pos="914400" algn="l"/>
              </a:tabLst>
            </a:pPr>
            <a:r>
              <a:rPr lang="en-IN" sz="1200" dirty="0">
                <a:effectLst/>
                <a:latin typeface="Segoe UI" panose="020B0502040204020203" pitchFamily="34" charset="0"/>
                <a:ea typeface="Times New Roman" panose="02020603050405020304" pitchFamily="18" charset="0"/>
                <a:cs typeface="Times New Roman" panose="02020603050405020304" pitchFamily="18" charset="0"/>
              </a:rPr>
              <a:t>OpenAI. (2024). ChatGPT: Your virtual assistant for project development and more. OpenAI. Retrieved from </a:t>
            </a:r>
            <a:r>
              <a:rPr lang="en-IN" sz="1200" u="sng" dirty="0">
                <a:solidFill>
                  <a:srgbClr val="0000FF"/>
                </a:solidFill>
                <a:effectLst/>
                <a:latin typeface="Segoe UI" panose="020B0502040204020203" pitchFamily="34" charset="0"/>
                <a:ea typeface="Times New Roman" panose="02020603050405020304" pitchFamily="18" charset="0"/>
                <a:cs typeface="Times New Roman" panose="02020603050405020304" pitchFamily="18" charset="0"/>
                <a:hlinkClick r:id="rId5"/>
              </a:rPr>
              <a:t>https://www.openai.com/chatgpt</a:t>
            </a:r>
            <a:endParaRPr lang="en-US" sz="1100" dirty="0">
              <a:solidFill>
                <a:srgbClr val="0000FF"/>
              </a:solidFill>
              <a:effectLst/>
              <a:latin typeface="Calibri" panose="020F0502020204030204" pitchFamily="34" charset="0"/>
              <a:ea typeface="Times New Roman" panose="02020603050405020304" pitchFamily="18" charset="0"/>
              <a:cs typeface="Times New Roman" panose="02020603050405020304" pitchFamily="18" charset="0"/>
            </a:endParaRPr>
          </a:p>
          <a:p>
            <a:pPr marL="457200" lvl="1" indent="0">
              <a:lnSpc>
                <a:spcPct val="115000"/>
              </a:lnSpc>
              <a:spcAft>
                <a:spcPts val="1000"/>
              </a:spcAft>
              <a:buSzPts val="1000"/>
              <a:buNone/>
              <a:tabLst>
                <a:tab pos="914400" algn="l"/>
              </a:tabLst>
            </a:pPr>
            <a:r>
              <a:rPr lang="en-IN" sz="1200" dirty="0">
                <a:effectLst/>
                <a:latin typeface="Calibri" panose="020F0502020204030204" pitchFamily="34" charset="0"/>
                <a:ea typeface="Times New Roman" panose="02020603050405020304" pitchFamily="18" charset="0"/>
                <a:cs typeface="Times New Roman" panose="02020603050405020304" pitchFamily="18" charset="0"/>
              </a:rPr>
              <a:t>Gemini. (2024). Gemini: Enhance your project development experience with AI. Gemini. Retrieved from </a:t>
            </a:r>
            <a:r>
              <a:rPr lang="en-IN" sz="1200" u="sng" dirty="0">
                <a:solidFill>
                  <a:srgbClr val="0000FF"/>
                </a:solidFill>
                <a:effectLst/>
                <a:latin typeface="Calibri" panose="020F0502020204030204" pitchFamily="34" charset="0"/>
                <a:ea typeface="Times New Roman" panose="02020603050405020304" pitchFamily="18" charset="0"/>
                <a:cs typeface="Times New Roman" panose="02020603050405020304" pitchFamily="18" charset="0"/>
                <a:hlinkClick r:id="rId6"/>
              </a:rPr>
              <a:t>https://www.gemini.com</a:t>
            </a:r>
            <a:endParaRPr lang="en-US" sz="1100" dirty="0">
              <a:effectLst/>
              <a:latin typeface="Calibri" panose="020F0502020204030204" pitchFamily="34" charset="0"/>
              <a:ea typeface="Times New Roman" panose="02020603050405020304" pitchFamily="18" charset="0"/>
              <a:cs typeface="Times New Roman" panose="02020603050405020304" pitchFamily="18" charset="0"/>
            </a:endParaRPr>
          </a:p>
          <a:p>
            <a:pPr marL="0" indent="0">
              <a:buNone/>
            </a:pPr>
            <a:endParaRPr lang="en-US" dirty="0"/>
          </a:p>
        </p:txBody>
      </p:sp>
      <p:sp>
        <p:nvSpPr>
          <p:cNvPr id="2" name="Slide Number Placeholder 1">
            <a:extLst>
              <a:ext uri="{FF2B5EF4-FFF2-40B4-BE49-F238E27FC236}">
                <a16:creationId xmlns:a16="http://schemas.microsoft.com/office/drawing/2014/main" id="{B3D847B7-8FC7-738F-447F-5C70E5579B67}"/>
              </a:ext>
            </a:extLst>
          </p:cNvPr>
          <p:cNvSpPr>
            <a:spLocks noGrp="1"/>
          </p:cNvSpPr>
          <p:nvPr>
            <p:ph type="sldNum" sz="quarter" idx="12"/>
          </p:nvPr>
        </p:nvSpPr>
        <p:spPr/>
        <p:txBody>
          <a:bodyPr/>
          <a:lstStyle/>
          <a:p>
            <a:fld id="{E31375A4-56A4-47D6-9801-1991572033F7}" type="slidenum">
              <a:rPr lang="en-US" smtClean="0"/>
              <a:t>21</a:t>
            </a:fld>
            <a:endParaRPr lang="en-US"/>
          </a:p>
        </p:txBody>
      </p:sp>
    </p:spTree>
    <p:extLst>
      <p:ext uri="{BB962C8B-B14F-4D97-AF65-F5344CB8AC3E}">
        <p14:creationId xmlns:p14="http://schemas.microsoft.com/office/powerpoint/2010/main" val="427051377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randombar(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randombar(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randombar(horizont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randombar(horizontal)">
                                      <p:cBhvr>
                                        <p:cTn id="22" dur="500"/>
                                        <p:tgtEl>
                                          <p:spTgt spid="3">
                                            <p:txEl>
                                              <p:pRg st="3" end="3"/>
                                            </p:txEl>
                                          </p:spTgt>
                                        </p:tgtEl>
                                      </p:cBhvr>
                                    </p:animEffect>
                                  </p:childTnLst>
                                </p:cTn>
                              </p:par>
                              <p:par>
                                <p:cTn id="23" presetID="14" presetClass="entr" presetSubtype="10" fill="hold" grpId="0"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randombar(horizontal)">
                                      <p:cBhvr>
                                        <p:cTn id="25" dur="500"/>
                                        <p:tgtEl>
                                          <p:spTgt spid="3">
                                            <p:txEl>
                                              <p:pRg st="4" end="4"/>
                                            </p:txEl>
                                          </p:spTgt>
                                        </p:tgtEl>
                                      </p:cBhvr>
                                    </p:animEffect>
                                  </p:childTnLst>
                                </p:cTn>
                              </p:par>
                              <p:par>
                                <p:cTn id="26" presetID="14" presetClass="entr" presetSubtype="10" fill="hold" grpId="0" nodeType="with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randombar(horizontal)">
                                      <p:cBhvr>
                                        <p:cTn id="28" dur="500"/>
                                        <p:tgtEl>
                                          <p:spTgt spid="3">
                                            <p:txEl>
                                              <p:pRg st="5" end="5"/>
                                            </p:txEl>
                                          </p:spTgt>
                                        </p:tgtEl>
                                      </p:cBhvr>
                                    </p:animEffect>
                                  </p:childTnLst>
                                </p:cTn>
                              </p:par>
                              <p:par>
                                <p:cTn id="29" presetID="14" presetClass="entr" presetSubtype="10" fill="hold" grpId="0"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randombar(horizontal)">
                                      <p:cBhvr>
                                        <p:cTn id="31" dur="500"/>
                                        <p:tgtEl>
                                          <p:spTgt spid="3">
                                            <p:txEl>
                                              <p:pRg st="6" end="6"/>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4" presetClass="entr" presetSubtype="10" fill="hold" grpId="0" nodeType="clickEffect">
                                  <p:stCondLst>
                                    <p:cond delay="0"/>
                                  </p:stCondLst>
                                  <p:childTnLst>
                                    <p:set>
                                      <p:cBhvr>
                                        <p:cTn id="35" dur="1" fill="hold">
                                          <p:stCondLst>
                                            <p:cond delay="0"/>
                                          </p:stCondLst>
                                        </p:cTn>
                                        <p:tgtEl>
                                          <p:spTgt spid="3">
                                            <p:txEl>
                                              <p:pRg st="7" end="7"/>
                                            </p:txEl>
                                          </p:spTgt>
                                        </p:tgtEl>
                                        <p:attrNameLst>
                                          <p:attrName>style.visibility</p:attrName>
                                        </p:attrNameLst>
                                      </p:cBhvr>
                                      <p:to>
                                        <p:strVal val="visible"/>
                                      </p:to>
                                    </p:set>
                                    <p:animEffect transition="in" filter="randombar(horizontal)">
                                      <p:cBhvr>
                                        <p:cTn id="36" dur="500"/>
                                        <p:tgtEl>
                                          <p:spTgt spid="3">
                                            <p:txEl>
                                              <p:pRg st="7" end="7"/>
                                            </p:txEl>
                                          </p:spTgt>
                                        </p:tgtEl>
                                      </p:cBhvr>
                                    </p:animEffect>
                                  </p:childTnLst>
                                </p:cTn>
                              </p:par>
                              <p:par>
                                <p:cTn id="37" presetID="14" presetClass="entr" presetSubtype="10" fill="hold" grpId="0" nodeType="with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animEffect transition="in" filter="randombar(horizontal)">
                                      <p:cBhvr>
                                        <p:cTn id="39" dur="500"/>
                                        <p:tgtEl>
                                          <p:spTgt spid="3">
                                            <p:txEl>
                                              <p:pRg st="8" end="8"/>
                                            </p:txEl>
                                          </p:spTgt>
                                        </p:tgtEl>
                                      </p:cBhvr>
                                    </p:animEffect>
                                  </p:childTnLst>
                                </p:cTn>
                              </p:par>
                              <p:par>
                                <p:cTn id="40" presetID="14" presetClass="entr" presetSubtype="10" fill="hold" grpId="0" nodeType="withEffect">
                                  <p:stCondLst>
                                    <p:cond delay="0"/>
                                  </p:stCondLst>
                                  <p:childTnLst>
                                    <p:set>
                                      <p:cBhvr>
                                        <p:cTn id="41" dur="1" fill="hold">
                                          <p:stCondLst>
                                            <p:cond delay="0"/>
                                          </p:stCondLst>
                                        </p:cTn>
                                        <p:tgtEl>
                                          <p:spTgt spid="3">
                                            <p:txEl>
                                              <p:pRg st="9" end="9"/>
                                            </p:txEl>
                                          </p:spTgt>
                                        </p:tgtEl>
                                        <p:attrNameLst>
                                          <p:attrName>style.visibility</p:attrName>
                                        </p:attrNameLst>
                                      </p:cBhvr>
                                      <p:to>
                                        <p:strVal val="visible"/>
                                      </p:to>
                                    </p:set>
                                    <p:animEffect transition="in" filter="randombar(horizontal)">
                                      <p:cBhvr>
                                        <p:cTn id="42" dur="500"/>
                                        <p:tgtEl>
                                          <p:spTgt spid="3">
                                            <p:txEl>
                                              <p:pRg st="9" end="9"/>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4" presetClass="entr" presetSubtype="10" fill="hold" grpId="0"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animEffect transition="in" filter="randombar(horizontal)">
                                      <p:cBhvr>
                                        <p:cTn id="47" dur="500"/>
                                        <p:tgtEl>
                                          <p:spTgt spid="3">
                                            <p:txEl>
                                              <p:pRg st="10" end="10"/>
                                            </p:txEl>
                                          </p:spTgt>
                                        </p:tgtEl>
                                      </p:cBhvr>
                                    </p:animEffect>
                                  </p:childTnLst>
                                </p:cTn>
                              </p:par>
                              <p:par>
                                <p:cTn id="48" presetID="14" presetClass="entr" presetSubtype="10" fill="hold" grpId="0" nodeType="withEffect">
                                  <p:stCondLst>
                                    <p:cond delay="0"/>
                                  </p:stCondLst>
                                  <p:childTnLst>
                                    <p:set>
                                      <p:cBhvr>
                                        <p:cTn id="49" dur="1" fill="hold">
                                          <p:stCondLst>
                                            <p:cond delay="0"/>
                                          </p:stCondLst>
                                        </p:cTn>
                                        <p:tgtEl>
                                          <p:spTgt spid="3">
                                            <p:txEl>
                                              <p:pRg st="11" end="11"/>
                                            </p:txEl>
                                          </p:spTgt>
                                        </p:tgtEl>
                                        <p:attrNameLst>
                                          <p:attrName>style.visibility</p:attrName>
                                        </p:attrNameLst>
                                      </p:cBhvr>
                                      <p:to>
                                        <p:strVal val="visible"/>
                                      </p:to>
                                    </p:set>
                                    <p:animEffect transition="in" filter="randombar(horizontal)">
                                      <p:cBhvr>
                                        <p:cTn id="50" dur="500"/>
                                        <p:tgtEl>
                                          <p:spTgt spid="3">
                                            <p:txEl>
                                              <p:pRg st="11" end="11"/>
                                            </p:txEl>
                                          </p:spTgt>
                                        </p:tgtEl>
                                      </p:cBhvr>
                                    </p:animEffect>
                                  </p:childTnLst>
                                </p:cTn>
                              </p:par>
                              <p:par>
                                <p:cTn id="51" presetID="14" presetClass="entr" presetSubtype="10" fill="hold" grpId="0" nodeType="withEffect">
                                  <p:stCondLst>
                                    <p:cond delay="0"/>
                                  </p:stCondLst>
                                  <p:childTnLst>
                                    <p:set>
                                      <p:cBhvr>
                                        <p:cTn id="52" dur="1" fill="hold">
                                          <p:stCondLst>
                                            <p:cond delay="0"/>
                                          </p:stCondLst>
                                        </p:cTn>
                                        <p:tgtEl>
                                          <p:spTgt spid="3">
                                            <p:txEl>
                                              <p:pRg st="12" end="12"/>
                                            </p:txEl>
                                          </p:spTgt>
                                        </p:tgtEl>
                                        <p:attrNameLst>
                                          <p:attrName>style.visibility</p:attrName>
                                        </p:attrNameLst>
                                      </p:cBhvr>
                                      <p:to>
                                        <p:strVal val="visible"/>
                                      </p:to>
                                    </p:set>
                                    <p:animEffect transition="in" filter="randombar(horizontal)">
                                      <p:cBhvr>
                                        <p:cTn id="53"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9000"/>
            <a:lum/>
            <a:extLst>
              <a:ext uri="{BEBA8EAE-BF5A-486C-A8C5-ECC9F3942E4B}">
                <a14:imgProps xmlns:a14="http://schemas.microsoft.com/office/drawing/2010/main">
                  <a14:imgLayer r:embed="rId3">
                    <a14:imgEffect>
                      <a14:sharpenSoften amount="20000"/>
                    </a14:imgEffect>
                    <a14:imgEffect>
                      <a14:saturation sat="296000"/>
                    </a14:imgEffect>
                  </a14:imgLayer>
                </a14:imgProps>
              </a:ext>
            </a:extLst>
          </a:blip>
          <a:srcRect/>
          <a:stretch>
            <a:fillRect/>
          </a:stretch>
        </a:blip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98CF21F-75FA-42E9-E0DA-661CC234474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67025" y="1938337"/>
            <a:ext cx="6457950" cy="2981325"/>
          </a:xfrm>
          <a:prstGeom prst="rect">
            <a:avLst/>
          </a:prstGeom>
        </p:spPr>
      </p:pic>
      <p:sp>
        <p:nvSpPr>
          <p:cNvPr id="2" name="Slide Number Placeholder 1">
            <a:extLst>
              <a:ext uri="{FF2B5EF4-FFF2-40B4-BE49-F238E27FC236}">
                <a16:creationId xmlns:a16="http://schemas.microsoft.com/office/drawing/2014/main" id="{5B6E24E8-6085-9ADA-9D75-0F89D4AB7BBE}"/>
              </a:ext>
            </a:extLst>
          </p:cNvPr>
          <p:cNvSpPr>
            <a:spLocks noGrp="1"/>
          </p:cNvSpPr>
          <p:nvPr>
            <p:ph type="sldNum" sz="quarter" idx="12"/>
          </p:nvPr>
        </p:nvSpPr>
        <p:spPr/>
        <p:txBody>
          <a:bodyPr/>
          <a:lstStyle/>
          <a:p>
            <a:fld id="{E31375A4-56A4-47D6-9801-1991572033F7}" type="slidenum">
              <a:rPr lang="en-US" smtClean="0"/>
              <a:t>22</a:t>
            </a:fld>
            <a:endParaRPr lang="en-US"/>
          </a:p>
        </p:txBody>
      </p:sp>
    </p:spTree>
    <p:extLst>
      <p:ext uri="{BB962C8B-B14F-4D97-AF65-F5344CB8AC3E}">
        <p14:creationId xmlns:p14="http://schemas.microsoft.com/office/powerpoint/2010/main" val="371878311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gradFill flip="none" rotWithShape="1">
          <a:gsLst>
            <a:gs pos="100000">
              <a:schemeClr val="accent1">
                <a:lumMod val="5000"/>
                <a:lumOff val="95000"/>
              </a:schemeClr>
            </a:gs>
            <a:gs pos="100000">
              <a:schemeClr val="accent1">
                <a:lumMod val="45000"/>
                <a:lumOff val="55000"/>
              </a:schemeClr>
            </a:gs>
            <a:gs pos="0">
              <a:schemeClr val="accent1">
                <a:lumMod val="45000"/>
                <a:lumOff val="55000"/>
              </a:schemeClr>
            </a:gs>
            <a:gs pos="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E416F2-2A2B-0D6F-55C7-2A5E4AEFE22A}"/>
              </a:ext>
            </a:extLst>
          </p:cNvPr>
          <p:cNvSpPr>
            <a:spLocks noGrp="1"/>
          </p:cNvSpPr>
          <p:nvPr>
            <p:ph type="title"/>
          </p:nvPr>
        </p:nvSpPr>
        <p:spPr>
          <a:xfrm>
            <a:off x="2927648" y="355848"/>
            <a:ext cx="6915945" cy="1015008"/>
          </a:xfrm>
        </p:spPr>
        <p:txBody>
          <a:bodyPr/>
          <a:lstStyle/>
          <a:p>
            <a:r>
              <a:rPr lang="en-US" dirty="0"/>
              <a:t>INDEX</a:t>
            </a:r>
          </a:p>
        </p:txBody>
      </p:sp>
      <p:graphicFrame>
        <p:nvGraphicFramePr>
          <p:cNvPr id="5" name="Content Placeholder 4">
            <a:extLst>
              <a:ext uri="{FF2B5EF4-FFF2-40B4-BE49-F238E27FC236}">
                <a16:creationId xmlns:a16="http://schemas.microsoft.com/office/drawing/2014/main" id="{75566978-971B-DEBE-904C-6E082FEB5FC7}"/>
              </a:ext>
            </a:extLst>
          </p:cNvPr>
          <p:cNvGraphicFramePr>
            <a:graphicFrameLocks noGrp="1"/>
          </p:cNvGraphicFramePr>
          <p:nvPr>
            <p:ph idx="1"/>
            <p:extLst>
              <p:ext uri="{D42A27DB-BD31-4B8C-83A1-F6EECF244321}">
                <p14:modId xmlns:p14="http://schemas.microsoft.com/office/powerpoint/2010/main" val="899534573"/>
              </p:ext>
            </p:extLst>
          </p:nvPr>
        </p:nvGraphicFramePr>
        <p:xfrm>
          <a:off x="2423592" y="1700808"/>
          <a:ext cx="8503365" cy="3850352"/>
        </p:xfrm>
        <a:graphic>
          <a:graphicData uri="http://schemas.openxmlformats.org/drawingml/2006/table">
            <a:tbl>
              <a:tblPr firstRow="1" bandRow="1">
                <a:tableStyleId>{3B4B98B0-60AC-42C2-AFA5-B58CD77FA1E5}</a:tableStyleId>
              </a:tblPr>
              <a:tblGrid>
                <a:gridCol w="2736304">
                  <a:extLst>
                    <a:ext uri="{9D8B030D-6E8A-4147-A177-3AD203B41FA5}">
                      <a16:colId xmlns:a16="http://schemas.microsoft.com/office/drawing/2014/main" val="4078473393"/>
                    </a:ext>
                  </a:extLst>
                </a:gridCol>
                <a:gridCol w="2932606">
                  <a:extLst>
                    <a:ext uri="{9D8B030D-6E8A-4147-A177-3AD203B41FA5}">
                      <a16:colId xmlns:a16="http://schemas.microsoft.com/office/drawing/2014/main" val="2861357854"/>
                    </a:ext>
                  </a:extLst>
                </a:gridCol>
                <a:gridCol w="2834455">
                  <a:extLst>
                    <a:ext uri="{9D8B030D-6E8A-4147-A177-3AD203B41FA5}">
                      <a16:colId xmlns:a16="http://schemas.microsoft.com/office/drawing/2014/main" val="1546788413"/>
                    </a:ext>
                  </a:extLst>
                </a:gridCol>
              </a:tblGrid>
              <a:tr h="590305">
                <a:tc>
                  <a:txBody>
                    <a:bodyPr/>
                    <a:lstStyle/>
                    <a:p>
                      <a:pPr algn="ctr"/>
                      <a:r>
                        <a:rPr lang="en-US" dirty="0"/>
                        <a:t>SL.NO</a:t>
                      </a:r>
                    </a:p>
                  </a:txBody>
                  <a:tcPr/>
                </a:tc>
                <a:tc>
                  <a:txBody>
                    <a:bodyPr/>
                    <a:lstStyle/>
                    <a:p>
                      <a:pPr algn="ctr"/>
                      <a:r>
                        <a:rPr lang="en-US" dirty="0"/>
                        <a:t>CONTENT</a:t>
                      </a:r>
                    </a:p>
                  </a:txBody>
                  <a:tcPr/>
                </a:tc>
                <a:tc>
                  <a:txBody>
                    <a:bodyPr/>
                    <a:lstStyle/>
                    <a:p>
                      <a:pPr algn="ctr"/>
                      <a:r>
                        <a:rPr lang="en-US" dirty="0"/>
                        <a:t>SLIDE NUMBER</a:t>
                      </a:r>
                    </a:p>
                  </a:txBody>
                  <a:tcPr/>
                </a:tc>
                <a:extLst>
                  <a:ext uri="{0D108BD9-81ED-4DB2-BD59-A6C34878D82A}">
                    <a16:rowId xmlns:a16="http://schemas.microsoft.com/office/drawing/2014/main" val="48054672"/>
                  </a:ext>
                </a:extLst>
              </a:tr>
              <a:tr h="374281">
                <a:tc>
                  <a:txBody>
                    <a:bodyPr/>
                    <a:lstStyle/>
                    <a:p>
                      <a:pPr algn="ctr"/>
                      <a:r>
                        <a:rPr lang="en-US" dirty="0"/>
                        <a:t>1</a:t>
                      </a:r>
                    </a:p>
                  </a:txBody>
                  <a:tcPr/>
                </a:tc>
                <a:tc>
                  <a:txBody>
                    <a:bodyPr/>
                    <a:lstStyle/>
                    <a:p>
                      <a:pPr algn="ctr"/>
                      <a:r>
                        <a:rPr lang="en-US" dirty="0"/>
                        <a:t>INTRODUCTION</a:t>
                      </a:r>
                    </a:p>
                  </a:txBody>
                  <a:tcPr/>
                </a:tc>
                <a:tc>
                  <a:txBody>
                    <a:bodyPr/>
                    <a:lstStyle/>
                    <a:p>
                      <a:pPr algn="ctr"/>
                      <a:r>
                        <a:rPr lang="en-US" dirty="0"/>
                        <a:t>4</a:t>
                      </a:r>
                    </a:p>
                  </a:txBody>
                  <a:tcPr/>
                </a:tc>
                <a:extLst>
                  <a:ext uri="{0D108BD9-81ED-4DB2-BD59-A6C34878D82A}">
                    <a16:rowId xmlns:a16="http://schemas.microsoft.com/office/drawing/2014/main" val="195654164"/>
                  </a:ext>
                </a:extLst>
              </a:tr>
              <a:tr h="374281">
                <a:tc>
                  <a:txBody>
                    <a:bodyPr/>
                    <a:lstStyle/>
                    <a:p>
                      <a:pPr algn="ctr"/>
                      <a:r>
                        <a:rPr lang="en-US" dirty="0">
                          <a:solidFill>
                            <a:schemeClr val="accent1"/>
                          </a:solidFill>
                        </a:rPr>
                        <a:t>2</a:t>
                      </a:r>
                    </a:p>
                  </a:txBody>
                  <a:tcPr/>
                </a:tc>
                <a:tc>
                  <a:txBody>
                    <a:bodyPr/>
                    <a:lstStyle/>
                    <a:p>
                      <a:pPr algn="ctr"/>
                      <a:r>
                        <a:rPr lang="en-US" dirty="0">
                          <a:solidFill>
                            <a:schemeClr val="accent1"/>
                          </a:solidFill>
                        </a:rPr>
                        <a:t>REQUIREMENT SPECIFICATION</a:t>
                      </a:r>
                    </a:p>
                  </a:txBody>
                  <a:tcPr/>
                </a:tc>
                <a:tc>
                  <a:txBody>
                    <a:bodyPr/>
                    <a:lstStyle/>
                    <a:p>
                      <a:pPr algn="ctr"/>
                      <a:r>
                        <a:rPr lang="en-US" dirty="0">
                          <a:solidFill>
                            <a:schemeClr val="accent1"/>
                          </a:solidFill>
                        </a:rPr>
                        <a:t>7</a:t>
                      </a:r>
                    </a:p>
                  </a:txBody>
                  <a:tcPr/>
                </a:tc>
                <a:extLst>
                  <a:ext uri="{0D108BD9-81ED-4DB2-BD59-A6C34878D82A}">
                    <a16:rowId xmlns:a16="http://schemas.microsoft.com/office/drawing/2014/main" val="4225960134"/>
                  </a:ext>
                </a:extLst>
              </a:tr>
              <a:tr h="374281">
                <a:tc>
                  <a:txBody>
                    <a:bodyPr/>
                    <a:lstStyle/>
                    <a:p>
                      <a:pPr algn="ctr"/>
                      <a:r>
                        <a:rPr lang="en-US" dirty="0"/>
                        <a:t>3</a:t>
                      </a:r>
                    </a:p>
                  </a:txBody>
                  <a:tcPr/>
                </a:tc>
                <a:tc>
                  <a:txBody>
                    <a:bodyPr/>
                    <a:lstStyle/>
                    <a:p>
                      <a:pPr algn="ctr"/>
                      <a:r>
                        <a:rPr lang="en-US" dirty="0"/>
                        <a:t>APPLICATIONS</a:t>
                      </a:r>
                    </a:p>
                  </a:txBody>
                  <a:tcPr/>
                </a:tc>
                <a:tc>
                  <a:txBody>
                    <a:bodyPr/>
                    <a:lstStyle/>
                    <a:p>
                      <a:pPr algn="ctr"/>
                      <a:r>
                        <a:rPr lang="en-US" dirty="0"/>
                        <a:t>9</a:t>
                      </a:r>
                    </a:p>
                  </a:txBody>
                  <a:tcPr/>
                </a:tc>
                <a:extLst>
                  <a:ext uri="{0D108BD9-81ED-4DB2-BD59-A6C34878D82A}">
                    <a16:rowId xmlns:a16="http://schemas.microsoft.com/office/drawing/2014/main" val="10401534"/>
                  </a:ext>
                </a:extLst>
              </a:tr>
              <a:tr h="374281">
                <a:tc>
                  <a:txBody>
                    <a:bodyPr/>
                    <a:lstStyle/>
                    <a:p>
                      <a:pPr algn="ctr"/>
                      <a:r>
                        <a:rPr lang="en-US" dirty="0">
                          <a:solidFill>
                            <a:schemeClr val="accent1"/>
                          </a:solidFill>
                        </a:rPr>
                        <a:t>4</a:t>
                      </a:r>
                    </a:p>
                  </a:txBody>
                  <a:tcPr/>
                </a:tc>
                <a:tc>
                  <a:txBody>
                    <a:bodyPr/>
                    <a:lstStyle/>
                    <a:p>
                      <a:pPr algn="ctr"/>
                      <a:r>
                        <a:rPr lang="en-US" dirty="0">
                          <a:solidFill>
                            <a:schemeClr val="accent1"/>
                          </a:solidFill>
                        </a:rPr>
                        <a:t>SYSTEM DESIGN</a:t>
                      </a:r>
                    </a:p>
                  </a:txBody>
                  <a:tcPr/>
                </a:tc>
                <a:tc>
                  <a:txBody>
                    <a:bodyPr/>
                    <a:lstStyle/>
                    <a:p>
                      <a:pPr algn="ctr"/>
                      <a:r>
                        <a:rPr lang="en-US" dirty="0">
                          <a:solidFill>
                            <a:schemeClr val="accent1"/>
                          </a:solidFill>
                        </a:rPr>
                        <a:t>10</a:t>
                      </a:r>
                    </a:p>
                  </a:txBody>
                  <a:tcPr/>
                </a:tc>
                <a:extLst>
                  <a:ext uri="{0D108BD9-81ED-4DB2-BD59-A6C34878D82A}">
                    <a16:rowId xmlns:a16="http://schemas.microsoft.com/office/drawing/2014/main" val="4023816670"/>
                  </a:ext>
                </a:extLst>
              </a:tr>
              <a:tr h="374281">
                <a:tc>
                  <a:txBody>
                    <a:bodyPr/>
                    <a:lstStyle/>
                    <a:p>
                      <a:pPr algn="ctr"/>
                      <a:r>
                        <a:rPr lang="en-US" dirty="0"/>
                        <a:t>5</a:t>
                      </a:r>
                    </a:p>
                  </a:txBody>
                  <a:tcPr/>
                </a:tc>
                <a:tc>
                  <a:txBody>
                    <a:bodyPr/>
                    <a:lstStyle/>
                    <a:p>
                      <a:pPr algn="ctr"/>
                      <a:r>
                        <a:rPr lang="en-US" dirty="0"/>
                        <a:t>SNAP SHOTS </a:t>
                      </a:r>
                    </a:p>
                  </a:txBody>
                  <a:tcPr/>
                </a:tc>
                <a:tc>
                  <a:txBody>
                    <a:bodyPr/>
                    <a:lstStyle/>
                    <a:p>
                      <a:pPr algn="ctr"/>
                      <a:r>
                        <a:rPr lang="en-US" dirty="0"/>
                        <a:t>15</a:t>
                      </a:r>
                    </a:p>
                  </a:txBody>
                  <a:tcPr/>
                </a:tc>
                <a:extLst>
                  <a:ext uri="{0D108BD9-81ED-4DB2-BD59-A6C34878D82A}">
                    <a16:rowId xmlns:a16="http://schemas.microsoft.com/office/drawing/2014/main" val="2381283921"/>
                  </a:ext>
                </a:extLst>
              </a:tr>
              <a:tr h="374281">
                <a:tc>
                  <a:txBody>
                    <a:bodyPr/>
                    <a:lstStyle/>
                    <a:p>
                      <a:pPr algn="ctr"/>
                      <a:r>
                        <a:rPr lang="en-US" dirty="0">
                          <a:solidFill>
                            <a:schemeClr val="accent1"/>
                          </a:solidFill>
                        </a:rPr>
                        <a:t>6</a:t>
                      </a:r>
                    </a:p>
                  </a:txBody>
                  <a:tcPr/>
                </a:tc>
                <a:tc>
                  <a:txBody>
                    <a:bodyPr/>
                    <a:lstStyle/>
                    <a:p>
                      <a:pPr algn="ctr"/>
                      <a:r>
                        <a:rPr lang="en-US" dirty="0">
                          <a:solidFill>
                            <a:schemeClr val="accent1"/>
                          </a:solidFill>
                        </a:rPr>
                        <a:t>CONCLUSION</a:t>
                      </a:r>
                    </a:p>
                  </a:txBody>
                  <a:tcPr/>
                </a:tc>
                <a:tc>
                  <a:txBody>
                    <a:bodyPr/>
                    <a:lstStyle/>
                    <a:p>
                      <a:pPr algn="ctr"/>
                      <a:r>
                        <a:rPr lang="en-US" dirty="0">
                          <a:solidFill>
                            <a:schemeClr val="accent1"/>
                          </a:solidFill>
                        </a:rPr>
                        <a:t>17</a:t>
                      </a:r>
                    </a:p>
                  </a:txBody>
                  <a:tcPr/>
                </a:tc>
                <a:extLst>
                  <a:ext uri="{0D108BD9-81ED-4DB2-BD59-A6C34878D82A}">
                    <a16:rowId xmlns:a16="http://schemas.microsoft.com/office/drawing/2014/main" val="3741748018"/>
                  </a:ext>
                </a:extLst>
              </a:tr>
              <a:tr h="374281">
                <a:tc>
                  <a:txBody>
                    <a:bodyPr/>
                    <a:lstStyle/>
                    <a:p>
                      <a:pPr algn="ctr"/>
                      <a:r>
                        <a:rPr lang="en-US" dirty="0"/>
                        <a:t>7</a:t>
                      </a:r>
                    </a:p>
                  </a:txBody>
                  <a:tcPr/>
                </a:tc>
                <a:tc>
                  <a:txBody>
                    <a:bodyPr/>
                    <a:lstStyle/>
                    <a:p>
                      <a:pPr algn="ctr"/>
                      <a:r>
                        <a:rPr lang="en-US" dirty="0"/>
                        <a:t>FUTURE ENHANCEMENTS</a:t>
                      </a:r>
                    </a:p>
                  </a:txBody>
                  <a:tcPr/>
                </a:tc>
                <a:tc>
                  <a:txBody>
                    <a:bodyPr/>
                    <a:lstStyle/>
                    <a:p>
                      <a:pPr algn="ctr"/>
                      <a:r>
                        <a:rPr lang="en-US" dirty="0"/>
                        <a:t>18</a:t>
                      </a:r>
                    </a:p>
                  </a:txBody>
                  <a:tcPr/>
                </a:tc>
                <a:extLst>
                  <a:ext uri="{0D108BD9-81ED-4DB2-BD59-A6C34878D82A}">
                    <a16:rowId xmlns:a16="http://schemas.microsoft.com/office/drawing/2014/main" val="1382763716"/>
                  </a:ext>
                </a:extLst>
              </a:tr>
              <a:tr h="374281">
                <a:tc>
                  <a:txBody>
                    <a:bodyPr/>
                    <a:lstStyle/>
                    <a:p>
                      <a:pPr algn="ctr"/>
                      <a:r>
                        <a:rPr lang="en-US" dirty="0">
                          <a:solidFill>
                            <a:schemeClr val="accent1"/>
                          </a:solidFill>
                        </a:rPr>
                        <a:t>8</a:t>
                      </a:r>
                    </a:p>
                  </a:txBody>
                  <a:tcPr/>
                </a:tc>
                <a:tc>
                  <a:txBody>
                    <a:bodyPr/>
                    <a:lstStyle/>
                    <a:p>
                      <a:pPr algn="ctr"/>
                      <a:r>
                        <a:rPr lang="en-US" dirty="0">
                          <a:solidFill>
                            <a:schemeClr val="accent1"/>
                          </a:solidFill>
                        </a:rPr>
                        <a:t>BIBLIOGRAPHY</a:t>
                      </a:r>
                    </a:p>
                  </a:txBody>
                  <a:tcPr/>
                </a:tc>
                <a:tc>
                  <a:txBody>
                    <a:bodyPr/>
                    <a:lstStyle/>
                    <a:p>
                      <a:pPr algn="ctr"/>
                      <a:r>
                        <a:rPr lang="en-US" dirty="0">
                          <a:solidFill>
                            <a:schemeClr val="accent1"/>
                          </a:solidFill>
                        </a:rPr>
                        <a:t>19</a:t>
                      </a:r>
                    </a:p>
                  </a:txBody>
                  <a:tcPr/>
                </a:tc>
                <a:extLst>
                  <a:ext uri="{0D108BD9-81ED-4DB2-BD59-A6C34878D82A}">
                    <a16:rowId xmlns:a16="http://schemas.microsoft.com/office/drawing/2014/main" val="1894091647"/>
                  </a:ext>
                </a:extLst>
              </a:tr>
            </a:tbl>
          </a:graphicData>
        </a:graphic>
      </p:graphicFrame>
      <p:sp>
        <p:nvSpPr>
          <p:cNvPr id="6" name="Slide Number Placeholder 5">
            <a:extLst>
              <a:ext uri="{FF2B5EF4-FFF2-40B4-BE49-F238E27FC236}">
                <a16:creationId xmlns:a16="http://schemas.microsoft.com/office/drawing/2014/main" id="{412718BE-4E06-56BB-CE0E-A1CF0C79A232}"/>
              </a:ext>
            </a:extLst>
          </p:cNvPr>
          <p:cNvSpPr>
            <a:spLocks noGrp="1"/>
          </p:cNvSpPr>
          <p:nvPr>
            <p:ph type="sldNum" sz="quarter" idx="12"/>
          </p:nvPr>
        </p:nvSpPr>
        <p:spPr/>
        <p:txBody>
          <a:bodyPr/>
          <a:lstStyle/>
          <a:p>
            <a:fld id="{E31375A4-56A4-47D6-9801-1991572033F7}" type="slidenum">
              <a:rPr lang="en-US" smtClean="0"/>
              <a:t>3</a:t>
            </a:fld>
            <a:endParaRPr lang="en-US"/>
          </a:p>
        </p:txBody>
      </p:sp>
    </p:spTree>
    <p:extLst>
      <p:ext uri="{BB962C8B-B14F-4D97-AF65-F5344CB8AC3E}">
        <p14:creationId xmlns:p14="http://schemas.microsoft.com/office/powerpoint/2010/main" val="247050399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37"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arn(outVertical)">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F8C2590-A27C-932D-5539-F0EB6FFBD723}"/>
              </a:ext>
            </a:extLst>
          </p:cNvPr>
          <p:cNvSpPr>
            <a:spLocks noGrp="1"/>
          </p:cNvSpPr>
          <p:nvPr>
            <p:ph type="title"/>
          </p:nvPr>
        </p:nvSpPr>
        <p:spPr>
          <a:xfrm>
            <a:off x="1487489" y="-171400"/>
            <a:ext cx="9649072" cy="1414143"/>
          </a:xfrm>
        </p:spPr>
        <p:txBody>
          <a:bodyPr>
            <a:normAutofit/>
          </a:bodyPr>
          <a:lstStyle/>
          <a:p>
            <a:r>
              <a:rPr lang="en-US" sz="3200" dirty="0">
                <a:solidFill>
                  <a:schemeClr val="accent1"/>
                </a:solidFill>
              </a:rPr>
              <a:t>INTRODUCTION</a:t>
            </a:r>
          </a:p>
        </p:txBody>
      </p:sp>
      <p:sp>
        <p:nvSpPr>
          <p:cNvPr id="7" name="Rectangle 1">
            <a:extLst>
              <a:ext uri="{FF2B5EF4-FFF2-40B4-BE49-F238E27FC236}">
                <a16:creationId xmlns:a16="http://schemas.microsoft.com/office/drawing/2014/main" id="{018411F9-D393-219F-1129-BB5A24CC57C4}"/>
              </a:ext>
            </a:extLst>
          </p:cNvPr>
          <p:cNvSpPr>
            <a:spLocks noGrp="1" noChangeArrowheads="1"/>
          </p:cNvSpPr>
          <p:nvPr>
            <p:ph idx="1"/>
          </p:nvPr>
        </p:nvSpPr>
        <p:spPr bwMode="auto">
          <a:xfrm>
            <a:off x="1703512" y="683404"/>
            <a:ext cx="10228314" cy="5967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None/>
              <a:tabLst/>
            </a:pPr>
            <a:r>
              <a:rPr lang="en-US" altLang="en-US" sz="1400" b="1" dirty="0">
                <a:latin typeface="Segoe UI" panose="020B0502040204020203" pitchFamily="34" charset="0"/>
                <a:cs typeface="Segoe UI" panose="020B0502040204020203" pitchFamily="34" charset="0"/>
              </a:rPr>
              <a:t>1. </a:t>
            </a:r>
            <a:r>
              <a:rPr kumimoji="0" lang="en-US" altLang="en-US" sz="1400" b="1" i="0" u="none" strike="noStrike" cap="none" normalizeH="0" baseline="0" dirty="0">
                <a:ln>
                  <a:noFill/>
                </a:ln>
                <a:solidFill>
                  <a:schemeClr val="tx1"/>
                </a:solidFill>
                <a:effectLst/>
                <a:latin typeface="Segoe UI" panose="020B0502040204020203" pitchFamily="34" charset="0"/>
                <a:cs typeface="Segoe UI" panose="020B0502040204020203" pitchFamily="34" charset="0"/>
              </a:rPr>
              <a:t>Dynamic Landscape of Dairy Farming </a:t>
            </a:r>
            <a:r>
              <a:rPr kumimoji="0" lang="en-US" altLang="en-US" sz="1400" b="0" i="0" u="none" strike="noStrike" cap="none" normalizeH="0" baseline="0" dirty="0">
                <a:ln>
                  <a:noFill/>
                </a:ln>
                <a:solidFill>
                  <a:schemeClr val="tx1"/>
                </a:solidFill>
                <a:effectLst/>
                <a:latin typeface="Segoe UI" panose="020B0502040204020203" pitchFamily="34" charset="0"/>
                <a:cs typeface="Segoe UI" panose="020B0502040204020203" pitchFamily="34" charset="0"/>
              </a:rPr>
              <a:t>: </a:t>
            </a:r>
          </a:p>
          <a:p>
            <a:pPr lvl="1" defTabSz="914400" eaLnBrk="0" fontAlgn="base" hangingPunct="0">
              <a:lnSpc>
                <a:spcPct val="150000"/>
              </a:lnSpc>
              <a:spcBef>
                <a:spcPct val="0"/>
              </a:spcBef>
              <a:spcAft>
                <a:spcPct val="0"/>
              </a:spcAft>
              <a:buClrTx/>
              <a:buSzTx/>
              <a:buFont typeface="Wingdings" panose="05000000000000000000" pitchFamily="2" charset="2"/>
              <a:buChar char="Ø"/>
            </a:pPr>
            <a:r>
              <a:rPr kumimoji="0" lang="en-US" altLang="en-US" sz="1200" b="0" i="0" u="none" strike="noStrike" cap="none" normalizeH="0" baseline="0" dirty="0">
                <a:ln>
                  <a:noFill/>
                </a:ln>
                <a:solidFill>
                  <a:schemeClr val="tx1"/>
                </a:solidFill>
                <a:effectLst/>
                <a:latin typeface="Segoe UI" panose="020B0502040204020203" pitchFamily="34" charset="0"/>
                <a:cs typeface="Segoe UI" panose="020B0502040204020203" pitchFamily="34" charset="0"/>
              </a:rPr>
              <a:t>Efficiency in management systems is crucial for productivity, sustainability, and profitability.</a:t>
            </a:r>
          </a:p>
          <a:p>
            <a:pPr marL="0" marR="0" lvl="0" indent="0" algn="l" defTabSz="914400" rtl="0" eaLnBrk="0" fontAlgn="base" latinLnBrk="0" hangingPunct="0">
              <a:lnSpc>
                <a:spcPct val="150000"/>
              </a:lnSpc>
              <a:spcBef>
                <a:spcPct val="0"/>
              </a:spcBef>
              <a:spcAft>
                <a:spcPct val="0"/>
              </a:spcAft>
              <a:buClrTx/>
              <a:buSzTx/>
              <a:buNone/>
              <a:tabLst/>
            </a:pPr>
            <a:r>
              <a:rPr kumimoji="0" lang="en-US" altLang="en-US" sz="1400" b="1" i="0" u="none" strike="noStrike" cap="none" normalizeH="0" baseline="0" dirty="0">
                <a:ln>
                  <a:noFill/>
                </a:ln>
                <a:solidFill>
                  <a:schemeClr val="tx1"/>
                </a:solidFill>
                <a:effectLst/>
                <a:latin typeface="Segoe UI" panose="020B0502040204020203" pitchFamily="34" charset="0"/>
                <a:cs typeface="Segoe UI" panose="020B0502040204020203" pitchFamily="34" charset="0"/>
              </a:rPr>
              <a:t>2. </a:t>
            </a:r>
            <a:r>
              <a:rPr kumimoji="0" lang="en-US" altLang="en-US" sz="1600" b="1" i="0" u="none" strike="noStrike" cap="none" normalizeH="0" baseline="0" dirty="0">
                <a:ln>
                  <a:noFill/>
                </a:ln>
                <a:solidFill>
                  <a:schemeClr val="tx1"/>
                </a:solidFill>
                <a:effectLst/>
                <a:latin typeface="Segoe UI" panose="020B0502040204020203" pitchFamily="34" charset="0"/>
                <a:cs typeface="Segoe UI" panose="020B0502040204020203" pitchFamily="34" charset="0"/>
              </a:rPr>
              <a:t> </a:t>
            </a:r>
            <a:r>
              <a:rPr kumimoji="0" lang="en-US" altLang="en-US" sz="1400" b="1" i="0" u="none" strike="noStrike" cap="none" normalizeH="0" baseline="0" dirty="0">
                <a:ln>
                  <a:noFill/>
                </a:ln>
                <a:solidFill>
                  <a:schemeClr val="tx1"/>
                </a:solidFill>
                <a:effectLst/>
                <a:latin typeface="Segoe UI" panose="020B0502040204020203" pitchFamily="34" charset="0"/>
                <a:cs typeface="Segoe UI" panose="020B0502040204020203" pitchFamily="34" charset="0"/>
              </a:rPr>
              <a:t>Purpose of DSMS </a:t>
            </a:r>
            <a:r>
              <a:rPr kumimoji="0" lang="en-US" altLang="en-US" sz="1400" b="0" i="0" u="none" strike="noStrike" cap="none" normalizeH="0" baseline="0" dirty="0">
                <a:ln>
                  <a:noFill/>
                </a:ln>
                <a:solidFill>
                  <a:schemeClr val="tx1"/>
                </a:solidFill>
                <a:effectLst/>
                <a:latin typeface="Segoe UI" panose="020B0502040204020203" pitchFamily="34" charset="0"/>
                <a:cs typeface="Segoe UI" panose="020B0502040204020203" pitchFamily="34" charset="0"/>
              </a:rPr>
              <a:t>: </a:t>
            </a:r>
            <a:endParaRPr kumimoji="0" lang="en-US" altLang="en-US" sz="1600" b="0" i="0" u="none" strike="noStrike" cap="none" normalizeH="0" baseline="0" dirty="0">
              <a:ln>
                <a:noFill/>
              </a:ln>
              <a:solidFill>
                <a:schemeClr val="tx1"/>
              </a:solidFill>
              <a:effectLst/>
              <a:latin typeface="Segoe UI" panose="020B0502040204020203" pitchFamily="34" charset="0"/>
              <a:cs typeface="Segoe UI" panose="020B0502040204020203" pitchFamily="34" charset="0"/>
            </a:endParaRPr>
          </a:p>
          <a:p>
            <a:pPr lvl="1" defTabSz="914400" eaLnBrk="0" fontAlgn="base" hangingPunct="0">
              <a:lnSpc>
                <a:spcPct val="150000"/>
              </a:lnSpc>
              <a:spcBef>
                <a:spcPct val="0"/>
              </a:spcBef>
              <a:spcAft>
                <a:spcPct val="0"/>
              </a:spcAft>
              <a:buClrTx/>
              <a:buSzTx/>
              <a:buFont typeface="Wingdings" panose="05000000000000000000" pitchFamily="2" charset="2"/>
              <a:buChar char="Ø"/>
            </a:pPr>
            <a:r>
              <a:rPr kumimoji="0" lang="en-US" altLang="en-US" sz="1200" b="0" i="0" u="none" strike="noStrike" cap="none" normalizeH="0" baseline="0" dirty="0">
                <a:ln>
                  <a:noFill/>
                </a:ln>
                <a:solidFill>
                  <a:schemeClr val="tx1"/>
                </a:solidFill>
                <a:effectLst/>
                <a:latin typeface="Segoe UI" panose="020B0502040204020203" pitchFamily="34" charset="0"/>
                <a:cs typeface="Segoe UI" panose="020B0502040204020203" pitchFamily="34" charset="0"/>
              </a:rPr>
              <a:t>The Dairy Serve Management System (DSMS) modernizes dairy farm operations.</a:t>
            </a:r>
          </a:p>
          <a:p>
            <a:pPr lvl="1" defTabSz="914400" eaLnBrk="0" fontAlgn="base" hangingPunct="0">
              <a:lnSpc>
                <a:spcPct val="150000"/>
              </a:lnSpc>
              <a:spcBef>
                <a:spcPct val="0"/>
              </a:spcBef>
              <a:spcAft>
                <a:spcPct val="0"/>
              </a:spcAft>
              <a:buClrTx/>
              <a:buSzTx/>
              <a:buFont typeface="Wingdings" panose="05000000000000000000" pitchFamily="2" charset="2"/>
              <a:buChar char="Ø"/>
            </a:pPr>
            <a:r>
              <a:rPr kumimoji="0" lang="en-US" altLang="en-US" sz="1200" b="0" i="0" u="none" strike="noStrike" cap="none" normalizeH="0" baseline="0" dirty="0">
                <a:ln>
                  <a:noFill/>
                </a:ln>
                <a:solidFill>
                  <a:schemeClr val="tx1"/>
                </a:solidFill>
                <a:effectLst/>
                <a:latin typeface="Segoe UI" panose="020B0502040204020203" pitchFamily="34" charset="0"/>
                <a:cs typeface="Segoe UI" panose="020B0502040204020203" pitchFamily="34" charset="0"/>
              </a:rPr>
              <a:t>Provides a comprehensive platform to streamline various facets of dairy management.</a:t>
            </a:r>
          </a:p>
          <a:p>
            <a:pPr marL="0" marR="0" lvl="0" indent="0" algn="l" defTabSz="914400" rtl="0" eaLnBrk="0" fontAlgn="base" latinLnBrk="0" hangingPunct="0">
              <a:lnSpc>
                <a:spcPct val="150000"/>
              </a:lnSpc>
              <a:spcBef>
                <a:spcPct val="0"/>
              </a:spcBef>
              <a:spcAft>
                <a:spcPct val="0"/>
              </a:spcAft>
              <a:buClrTx/>
              <a:buSzTx/>
              <a:buNone/>
              <a:tabLst/>
            </a:pPr>
            <a:r>
              <a:rPr kumimoji="0" lang="en-US" altLang="en-US" sz="1400" b="1" i="0" u="none" strike="noStrike" cap="none" normalizeH="0" baseline="0" dirty="0">
                <a:ln>
                  <a:noFill/>
                </a:ln>
                <a:solidFill>
                  <a:schemeClr val="tx1"/>
                </a:solidFill>
                <a:effectLst/>
                <a:latin typeface="Segoe UI" panose="020B0502040204020203" pitchFamily="34" charset="0"/>
                <a:cs typeface="Segoe UI" panose="020B0502040204020203" pitchFamily="34" charset="0"/>
              </a:rPr>
              <a:t>3. Evolving Market Demands </a:t>
            </a:r>
            <a:r>
              <a:rPr kumimoji="0" lang="en-US" altLang="en-US" sz="1400" b="0" i="0" u="none" strike="noStrike" cap="none" normalizeH="0" baseline="0" dirty="0">
                <a:ln>
                  <a:noFill/>
                </a:ln>
                <a:solidFill>
                  <a:schemeClr val="tx1"/>
                </a:solidFill>
                <a:effectLst/>
                <a:latin typeface="Segoe UI" panose="020B0502040204020203" pitchFamily="34" charset="0"/>
                <a:cs typeface="Segoe UI" panose="020B0502040204020203" pitchFamily="34" charset="0"/>
              </a:rPr>
              <a:t>:</a:t>
            </a:r>
          </a:p>
          <a:p>
            <a:pPr lvl="1" defTabSz="914400" eaLnBrk="0" fontAlgn="base" hangingPunct="0">
              <a:lnSpc>
                <a:spcPct val="150000"/>
              </a:lnSpc>
              <a:spcBef>
                <a:spcPct val="0"/>
              </a:spcBef>
              <a:spcAft>
                <a:spcPct val="0"/>
              </a:spcAft>
              <a:buClrTx/>
              <a:buSzTx/>
              <a:buFont typeface="Wingdings" panose="05000000000000000000" pitchFamily="2" charset="2"/>
              <a:buChar char="Ø"/>
            </a:pPr>
            <a:r>
              <a:rPr kumimoji="0" lang="en-US" altLang="en-US" sz="1200" b="0" i="0" u="none" strike="noStrike" cap="none" normalizeH="0" baseline="0" dirty="0">
                <a:ln>
                  <a:noFill/>
                </a:ln>
                <a:solidFill>
                  <a:schemeClr val="tx1"/>
                </a:solidFill>
                <a:effectLst/>
                <a:latin typeface="Segoe UI" panose="020B0502040204020203" pitchFamily="34" charset="0"/>
                <a:cs typeface="Segoe UI" panose="020B0502040204020203" pitchFamily="34" charset="0"/>
              </a:rPr>
              <a:t>As dairy farms evolve, the need for a robust, integrated system becomes crucial.</a:t>
            </a:r>
          </a:p>
          <a:p>
            <a:pPr lvl="1" defTabSz="914400" eaLnBrk="0" fontAlgn="base" hangingPunct="0">
              <a:lnSpc>
                <a:spcPct val="150000"/>
              </a:lnSpc>
              <a:spcBef>
                <a:spcPct val="0"/>
              </a:spcBef>
              <a:spcAft>
                <a:spcPct val="0"/>
              </a:spcAft>
              <a:buClrTx/>
              <a:buSzTx/>
              <a:buFont typeface="Wingdings" panose="05000000000000000000" pitchFamily="2" charset="2"/>
              <a:buChar char="Ø"/>
            </a:pPr>
            <a:r>
              <a:rPr kumimoji="0" lang="en-US" altLang="en-US" sz="1200" b="0" i="0" u="none" strike="noStrike" cap="none" normalizeH="0" baseline="0" dirty="0">
                <a:ln>
                  <a:noFill/>
                </a:ln>
                <a:solidFill>
                  <a:schemeClr val="tx1"/>
                </a:solidFill>
                <a:effectLst/>
                <a:latin typeface="Segoe UI" panose="020B0502040204020203" pitchFamily="34" charset="0"/>
                <a:cs typeface="Segoe UI" panose="020B0502040204020203" pitchFamily="34" charset="0"/>
              </a:rPr>
              <a:t>DSMS offers a centralized solution for optimizing processes and enhancing productivity.</a:t>
            </a:r>
          </a:p>
          <a:p>
            <a:pPr marL="0" marR="0" lvl="0" indent="0" algn="l" defTabSz="914400" rtl="0" eaLnBrk="0" fontAlgn="base" latinLnBrk="0" hangingPunct="0">
              <a:lnSpc>
                <a:spcPct val="150000"/>
              </a:lnSpc>
              <a:spcBef>
                <a:spcPct val="0"/>
              </a:spcBef>
              <a:spcAft>
                <a:spcPct val="0"/>
              </a:spcAft>
              <a:buClrTx/>
              <a:buSzTx/>
              <a:buNone/>
              <a:tabLst/>
            </a:pPr>
            <a:r>
              <a:rPr kumimoji="0" lang="en-US" altLang="en-US" sz="1400" b="1" i="0" u="none" strike="noStrike" cap="none" normalizeH="0" baseline="0" dirty="0">
                <a:ln>
                  <a:noFill/>
                </a:ln>
                <a:solidFill>
                  <a:schemeClr val="tx1"/>
                </a:solidFill>
                <a:effectLst/>
                <a:latin typeface="Segoe UI" panose="020B0502040204020203" pitchFamily="34" charset="0"/>
                <a:cs typeface="Segoe UI" panose="020B0502040204020203" pitchFamily="34" charset="0"/>
              </a:rPr>
              <a:t>4. Technological Empowerment </a:t>
            </a:r>
            <a:r>
              <a:rPr kumimoji="0" lang="en-US" altLang="en-US" sz="1400" b="0" i="0" u="none" strike="noStrike" cap="none" normalizeH="0" baseline="0" dirty="0">
                <a:ln>
                  <a:noFill/>
                </a:ln>
                <a:solidFill>
                  <a:schemeClr val="tx1"/>
                </a:solidFill>
                <a:effectLst/>
                <a:latin typeface="Segoe UI" panose="020B0502040204020203" pitchFamily="34" charset="0"/>
                <a:cs typeface="Segoe UI" panose="020B0502040204020203" pitchFamily="34" charset="0"/>
              </a:rPr>
              <a:t>:</a:t>
            </a:r>
          </a:p>
          <a:p>
            <a:pPr lvl="1" defTabSz="914400" eaLnBrk="0" fontAlgn="base" hangingPunct="0">
              <a:lnSpc>
                <a:spcPct val="150000"/>
              </a:lnSpc>
              <a:spcBef>
                <a:spcPct val="0"/>
              </a:spcBef>
              <a:spcAft>
                <a:spcPct val="0"/>
              </a:spcAft>
              <a:buClrTx/>
              <a:buSzTx/>
              <a:buFont typeface="Wingdings" panose="05000000000000000000" pitchFamily="2" charset="2"/>
              <a:buChar char="Ø"/>
            </a:pPr>
            <a:r>
              <a:rPr kumimoji="0" lang="en-US" altLang="en-US" sz="1200" b="0" i="0" u="none" strike="noStrike" cap="none" normalizeH="0" baseline="0" dirty="0">
                <a:ln>
                  <a:noFill/>
                </a:ln>
                <a:solidFill>
                  <a:schemeClr val="tx1"/>
                </a:solidFill>
                <a:effectLst/>
                <a:latin typeface="Segoe UI" panose="020B0502040204020203" pitchFamily="34" charset="0"/>
                <a:cs typeface="Segoe UI" panose="020B0502040204020203" pitchFamily="34" charset="0"/>
              </a:rPr>
              <a:t>Overcomes challenges of traditional management systems like manual record-keeping and inefficient workflows.</a:t>
            </a:r>
          </a:p>
          <a:p>
            <a:pPr lvl="1" defTabSz="914400" eaLnBrk="0" fontAlgn="base" hangingPunct="0">
              <a:lnSpc>
                <a:spcPct val="150000"/>
              </a:lnSpc>
              <a:spcBef>
                <a:spcPct val="0"/>
              </a:spcBef>
              <a:spcAft>
                <a:spcPct val="0"/>
              </a:spcAft>
              <a:buClrTx/>
              <a:buSzTx/>
              <a:buFont typeface="Wingdings" panose="05000000000000000000" pitchFamily="2" charset="2"/>
              <a:buChar char="Ø"/>
            </a:pPr>
            <a:r>
              <a:rPr kumimoji="0" lang="en-US" altLang="en-US" sz="1200" b="0" i="0" u="none" strike="noStrike" cap="none" normalizeH="0" baseline="0" dirty="0">
                <a:ln>
                  <a:noFill/>
                </a:ln>
                <a:solidFill>
                  <a:schemeClr val="tx1"/>
                </a:solidFill>
                <a:effectLst/>
                <a:latin typeface="Segoe UI" panose="020B0502040204020203" pitchFamily="34" charset="0"/>
                <a:cs typeface="Segoe UI" panose="020B0502040204020203" pitchFamily="34" charset="0"/>
              </a:rPr>
              <a:t>Leverages technology for automation, real-time data analytics, and intuitive interfaces.</a:t>
            </a:r>
          </a:p>
          <a:p>
            <a:pPr marL="0" marR="0" lvl="0" indent="0" algn="l" defTabSz="914400" rtl="0" eaLnBrk="0" fontAlgn="base" latinLnBrk="0" hangingPunct="0">
              <a:lnSpc>
                <a:spcPct val="150000"/>
              </a:lnSpc>
              <a:spcBef>
                <a:spcPct val="0"/>
              </a:spcBef>
              <a:spcAft>
                <a:spcPct val="0"/>
              </a:spcAft>
              <a:buClrTx/>
              <a:buSzTx/>
              <a:buNone/>
              <a:tabLst/>
            </a:pPr>
            <a:r>
              <a:rPr kumimoji="0" lang="en-US" altLang="en-US" sz="1400" b="1" i="0" u="none" strike="noStrike" cap="none" normalizeH="0" baseline="0" dirty="0">
                <a:ln>
                  <a:noFill/>
                </a:ln>
                <a:solidFill>
                  <a:schemeClr val="tx1"/>
                </a:solidFill>
                <a:effectLst/>
                <a:latin typeface="Segoe UI" panose="020B0502040204020203" pitchFamily="34" charset="0"/>
                <a:cs typeface="Segoe UI" panose="020B0502040204020203" pitchFamily="34" charset="0"/>
              </a:rPr>
              <a:t>5. Revolutionizing Dairy Operations </a:t>
            </a:r>
            <a:r>
              <a:rPr kumimoji="0" lang="en-US" altLang="en-US" sz="1400" b="0" i="0" u="none" strike="noStrike" cap="none" normalizeH="0" baseline="0" dirty="0">
                <a:ln>
                  <a:noFill/>
                </a:ln>
                <a:solidFill>
                  <a:schemeClr val="tx1"/>
                </a:solidFill>
                <a:effectLst/>
                <a:latin typeface="Segoe UI" panose="020B0502040204020203" pitchFamily="34" charset="0"/>
                <a:cs typeface="Segoe UI" panose="020B0502040204020203" pitchFamily="34" charset="0"/>
              </a:rPr>
              <a:t>:</a:t>
            </a:r>
          </a:p>
          <a:p>
            <a:pPr lvl="1" defTabSz="914400" eaLnBrk="0" fontAlgn="base" hangingPunct="0">
              <a:lnSpc>
                <a:spcPct val="150000"/>
              </a:lnSpc>
              <a:spcBef>
                <a:spcPct val="0"/>
              </a:spcBef>
              <a:spcAft>
                <a:spcPct val="0"/>
              </a:spcAft>
              <a:buClrTx/>
              <a:buSzTx/>
              <a:buFont typeface="Wingdings" panose="05000000000000000000" pitchFamily="2" charset="2"/>
              <a:buChar char="Ø"/>
            </a:pPr>
            <a:r>
              <a:rPr kumimoji="0" lang="en-US" altLang="en-US" sz="1200" b="0" i="0" u="none" strike="noStrike" cap="none" normalizeH="0" baseline="0" dirty="0">
                <a:ln>
                  <a:noFill/>
                </a:ln>
                <a:solidFill>
                  <a:schemeClr val="tx1"/>
                </a:solidFill>
                <a:effectLst/>
                <a:latin typeface="Segoe UI" panose="020B0502040204020203" pitchFamily="34" charset="0"/>
                <a:cs typeface="Segoe UI" panose="020B0502040204020203" pitchFamily="34" charset="0"/>
              </a:rPr>
              <a:t>Drives efficiency, agility, and sustainability in dairy farming.</a:t>
            </a:r>
          </a:p>
          <a:p>
            <a:pPr lvl="1" defTabSz="914400" eaLnBrk="0" fontAlgn="base" hangingPunct="0">
              <a:lnSpc>
                <a:spcPct val="150000"/>
              </a:lnSpc>
              <a:spcBef>
                <a:spcPct val="0"/>
              </a:spcBef>
              <a:spcAft>
                <a:spcPct val="0"/>
              </a:spcAft>
              <a:buClrTx/>
              <a:buSzTx/>
              <a:buFont typeface="Wingdings" panose="05000000000000000000" pitchFamily="2" charset="2"/>
              <a:buChar char="Ø"/>
            </a:pPr>
            <a:r>
              <a:rPr kumimoji="0" lang="en-US" altLang="en-US" sz="1200" b="0" i="0" u="none" strike="noStrike" cap="none" normalizeH="0" baseline="0" dirty="0">
                <a:ln>
                  <a:noFill/>
                </a:ln>
                <a:solidFill>
                  <a:schemeClr val="tx1"/>
                </a:solidFill>
                <a:effectLst/>
                <a:latin typeface="Segoe UI" panose="020B0502040204020203" pitchFamily="34" charset="0"/>
                <a:cs typeface="Segoe UI" panose="020B0502040204020203" pitchFamily="34" charset="0"/>
              </a:rPr>
              <a:t>Facilitates informed decision-making for farm owners and managers.</a:t>
            </a:r>
          </a:p>
          <a:p>
            <a:pPr marL="0" marR="0" lvl="0" indent="0" algn="l" defTabSz="914400" rtl="0" eaLnBrk="0" fontAlgn="base" latinLnBrk="0" hangingPunct="0">
              <a:lnSpc>
                <a:spcPct val="150000"/>
              </a:lnSpc>
              <a:spcBef>
                <a:spcPct val="0"/>
              </a:spcBef>
              <a:spcAft>
                <a:spcPct val="0"/>
              </a:spcAft>
              <a:buClrTx/>
              <a:buSzTx/>
              <a:buNone/>
              <a:tabLst/>
            </a:pPr>
            <a:r>
              <a:rPr kumimoji="0" lang="en-US" altLang="en-US" sz="1400" b="1" i="0" u="none" strike="noStrike" cap="none" normalizeH="0" baseline="0" dirty="0">
                <a:ln>
                  <a:noFill/>
                </a:ln>
                <a:solidFill>
                  <a:schemeClr val="tx1"/>
                </a:solidFill>
                <a:effectLst/>
                <a:latin typeface="Segoe UI" panose="020B0502040204020203" pitchFamily="34" charset="0"/>
                <a:cs typeface="Segoe UI" panose="020B0502040204020203" pitchFamily="34" charset="0"/>
              </a:rPr>
              <a:t>6. Setting the Stage </a:t>
            </a:r>
            <a:r>
              <a:rPr kumimoji="0" lang="en-US" altLang="en-US" sz="1400" b="0" i="0" u="none" strike="noStrike" cap="none" normalizeH="0" baseline="0" dirty="0">
                <a:ln>
                  <a:noFill/>
                </a:ln>
                <a:solidFill>
                  <a:schemeClr val="tx1"/>
                </a:solidFill>
                <a:effectLst/>
                <a:latin typeface="Segoe UI" panose="020B0502040204020203" pitchFamily="34" charset="0"/>
                <a:cs typeface="Segoe UI" panose="020B0502040204020203" pitchFamily="34" charset="0"/>
              </a:rPr>
              <a:t>:</a:t>
            </a:r>
          </a:p>
          <a:p>
            <a:pPr lvl="1" defTabSz="914400" eaLnBrk="0" fontAlgn="base" hangingPunct="0">
              <a:lnSpc>
                <a:spcPct val="150000"/>
              </a:lnSpc>
              <a:spcBef>
                <a:spcPct val="0"/>
              </a:spcBef>
              <a:spcAft>
                <a:spcPct val="0"/>
              </a:spcAft>
              <a:buClrTx/>
              <a:buSzTx/>
              <a:buFont typeface="Wingdings" panose="05000000000000000000" pitchFamily="2" charset="2"/>
              <a:buChar char="Ø"/>
            </a:pPr>
            <a:r>
              <a:rPr kumimoji="0" lang="en-US" altLang="en-US" sz="1200" b="0" i="0" u="none" strike="noStrike" cap="none" normalizeH="0" baseline="0" dirty="0">
                <a:ln>
                  <a:noFill/>
                </a:ln>
                <a:solidFill>
                  <a:schemeClr val="tx1"/>
                </a:solidFill>
                <a:effectLst/>
                <a:latin typeface="Segoe UI" panose="020B0502040204020203" pitchFamily="34" charset="0"/>
                <a:cs typeface="Segoe UI" panose="020B0502040204020203" pitchFamily="34" charset="0"/>
              </a:rPr>
              <a:t>Introduction highlights the functionalities, benefits, and implementation of DSMS.</a:t>
            </a:r>
          </a:p>
          <a:p>
            <a:pPr lvl="1" defTabSz="914400" eaLnBrk="0" fontAlgn="base" hangingPunct="0">
              <a:lnSpc>
                <a:spcPct val="150000"/>
              </a:lnSpc>
              <a:spcBef>
                <a:spcPct val="0"/>
              </a:spcBef>
              <a:spcAft>
                <a:spcPct val="0"/>
              </a:spcAft>
              <a:buClrTx/>
              <a:buSzTx/>
              <a:buFont typeface="Wingdings" panose="05000000000000000000" pitchFamily="2" charset="2"/>
              <a:buChar char="Ø"/>
            </a:pPr>
            <a:r>
              <a:rPr kumimoji="0" lang="en-US" altLang="en-US" sz="1200" b="0" i="0" u="none" strike="noStrike" cap="none" normalizeH="0" baseline="0" dirty="0">
                <a:ln>
                  <a:noFill/>
                </a:ln>
                <a:solidFill>
                  <a:schemeClr val="tx1"/>
                </a:solidFill>
                <a:effectLst/>
                <a:latin typeface="Segoe UI" panose="020B0502040204020203" pitchFamily="34" charset="0"/>
                <a:cs typeface="Segoe UI" panose="020B0502040204020203" pitchFamily="34" charset="0"/>
              </a:rPr>
              <a:t>Emphasizes DSMS's pivotal role in shaping the future of dairy farming.</a:t>
            </a:r>
            <a:endParaRPr lang="en-US" altLang="en-US" sz="1200" dirty="0">
              <a:latin typeface="Segoe UI" panose="020B0502040204020203" pitchFamily="34" charset="0"/>
              <a:cs typeface="Segoe UI" panose="020B0502040204020203" pitchFamily="34" charset="0"/>
            </a:endParaRPr>
          </a:p>
          <a:p>
            <a:pPr marL="0" indent="0" defTabSz="914400" eaLnBrk="0" fontAlgn="base" hangingPunct="0">
              <a:lnSpc>
                <a:spcPct val="150000"/>
              </a:lnSpc>
              <a:spcBef>
                <a:spcPct val="0"/>
              </a:spcBef>
              <a:spcAft>
                <a:spcPct val="0"/>
              </a:spcAft>
              <a:buClrTx/>
              <a:buSzTx/>
              <a:buNone/>
            </a:pPr>
            <a:r>
              <a:rPr lang="en-US" sz="1200" b="1" dirty="0">
                <a:latin typeface="Segoe UI" panose="020B0502040204020203" pitchFamily="34" charset="0"/>
                <a:cs typeface="Segoe UI" panose="020B0502040204020203" pitchFamily="34" charset="0"/>
              </a:rPr>
              <a:t>7. </a:t>
            </a:r>
            <a:r>
              <a:rPr lang="en-US" sz="1400" b="1" dirty="0">
                <a:latin typeface="Segoe UI" panose="020B0502040204020203" pitchFamily="34" charset="0"/>
                <a:cs typeface="Segoe UI" panose="020B0502040204020203" pitchFamily="34" charset="0"/>
              </a:rPr>
              <a:t>Clear Objective : </a:t>
            </a:r>
          </a:p>
          <a:p>
            <a:pPr lvl="1" defTabSz="914400" eaLnBrk="0" fontAlgn="base" hangingPunct="0">
              <a:lnSpc>
                <a:spcPct val="150000"/>
              </a:lnSpc>
              <a:spcBef>
                <a:spcPct val="0"/>
              </a:spcBef>
              <a:spcAft>
                <a:spcPct val="0"/>
              </a:spcAft>
              <a:buClrTx/>
              <a:buSzTx/>
              <a:buFont typeface="Wingdings" panose="05000000000000000000" pitchFamily="2" charset="2"/>
              <a:buChar char="Ø"/>
            </a:pPr>
            <a:r>
              <a:rPr lang="en-US" sz="1200" dirty="0">
                <a:latin typeface="Segoe UI" panose="020B0502040204020203" pitchFamily="34" charset="0"/>
                <a:cs typeface="Segoe UI" panose="020B0502040204020203" pitchFamily="34" charset="0"/>
              </a:rPr>
              <a:t>Clearly state the objective of the project. For example, "To streamline dairy business operations through efficient data management and user-friendly interfaces."</a:t>
            </a:r>
            <a:endParaRPr kumimoji="0" lang="en-US" altLang="en-US" sz="1200" b="0" i="0" u="none" strike="noStrike" cap="none" normalizeH="0" baseline="0" dirty="0">
              <a:ln>
                <a:noFill/>
              </a:ln>
              <a:solidFill>
                <a:schemeClr val="tx1"/>
              </a:solidFill>
              <a:effectLst/>
              <a:latin typeface="Segoe UI" panose="020B0502040204020203" pitchFamily="34" charset="0"/>
              <a:cs typeface="Segoe UI" panose="020B0502040204020203" pitchFamily="34" charset="0"/>
            </a:endParaRPr>
          </a:p>
        </p:txBody>
      </p:sp>
      <p:sp>
        <p:nvSpPr>
          <p:cNvPr id="2" name="Slide Number Placeholder 1">
            <a:extLst>
              <a:ext uri="{FF2B5EF4-FFF2-40B4-BE49-F238E27FC236}">
                <a16:creationId xmlns:a16="http://schemas.microsoft.com/office/drawing/2014/main" id="{88382CA2-7F8F-F0B2-7D83-4447833A344F}"/>
              </a:ext>
            </a:extLst>
          </p:cNvPr>
          <p:cNvSpPr>
            <a:spLocks noGrp="1"/>
          </p:cNvSpPr>
          <p:nvPr>
            <p:ph type="sldNum" sz="quarter" idx="12"/>
          </p:nvPr>
        </p:nvSpPr>
        <p:spPr/>
        <p:txBody>
          <a:bodyPr/>
          <a:lstStyle/>
          <a:p>
            <a:fld id="{E31375A4-56A4-47D6-9801-1991572033F7}" type="slidenum">
              <a:rPr lang="en-US" smtClean="0"/>
              <a:t>4</a:t>
            </a:fld>
            <a:endParaRPr lang="en-US"/>
          </a:p>
        </p:txBody>
      </p:sp>
    </p:spTree>
    <p:extLst>
      <p:ext uri="{BB962C8B-B14F-4D97-AF65-F5344CB8AC3E}">
        <p14:creationId xmlns:p14="http://schemas.microsoft.com/office/powerpoint/2010/main" val="211619016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7">
                                            <p:txEl>
                                              <p:pRg st="0" end="0"/>
                                            </p:txEl>
                                          </p:spTgt>
                                        </p:tgtEl>
                                        <p:attrNameLst>
                                          <p:attrName>style.visibility</p:attrName>
                                        </p:attrNameLst>
                                      </p:cBhvr>
                                      <p:to>
                                        <p:strVal val="visible"/>
                                      </p:to>
                                    </p:set>
                                    <p:animEffect transition="in" filter="fade">
                                      <p:cBhvr>
                                        <p:cTn id="14" dur="500"/>
                                        <p:tgtEl>
                                          <p:spTgt spid="7">
                                            <p:txEl>
                                              <p:pRg st="0" end="0"/>
                                            </p:txEl>
                                          </p:spTgt>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7">
                                            <p:txEl>
                                              <p:pRg st="1" end="1"/>
                                            </p:txEl>
                                          </p:spTgt>
                                        </p:tgtEl>
                                        <p:attrNameLst>
                                          <p:attrName>style.visibility</p:attrName>
                                        </p:attrNameLst>
                                      </p:cBhvr>
                                      <p:to>
                                        <p:strVal val="visible"/>
                                      </p:to>
                                    </p:set>
                                    <p:animEffect transition="in" filter="fade">
                                      <p:cBhvr>
                                        <p:cTn id="17" dur="500"/>
                                        <p:tgtEl>
                                          <p:spTgt spid="7">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xEl>
                                              <p:pRg st="2" end="2"/>
                                            </p:txEl>
                                          </p:spTgt>
                                        </p:tgtEl>
                                        <p:attrNameLst>
                                          <p:attrName>style.visibility</p:attrName>
                                        </p:attrNameLst>
                                      </p:cBhvr>
                                      <p:to>
                                        <p:strVal val="visible"/>
                                      </p:to>
                                    </p:set>
                                    <p:animEffect transition="in" filter="fade">
                                      <p:cBhvr>
                                        <p:cTn id="22" dur="500"/>
                                        <p:tgtEl>
                                          <p:spTgt spid="7">
                                            <p:txEl>
                                              <p:pRg st="2" end="2"/>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7">
                                            <p:txEl>
                                              <p:pRg st="3" end="3"/>
                                            </p:txEl>
                                          </p:spTgt>
                                        </p:tgtEl>
                                        <p:attrNameLst>
                                          <p:attrName>style.visibility</p:attrName>
                                        </p:attrNameLst>
                                      </p:cBhvr>
                                      <p:to>
                                        <p:strVal val="visible"/>
                                      </p:to>
                                    </p:set>
                                    <p:animEffect transition="in" filter="fade">
                                      <p:cBhvr>
                                        <p:cTn id="25" dur="500"/>
                                        <p:tgtEl>
                                          <p:spTgt spid="7">
                                            <p:txEl>
                                              <p:pRg st="3" end="3"/>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7">
                                            <p:txEl>
                                              <p:pRg st="4" end="4"/>
                                            </p:txEl>
                                          </p:spTgt>
                                        </p:tgtEl>
                                        <p:attrNameLst>
                                          <p:attrName>style.visibility</p:attrName>
                                        </p:attrNameLst>
                                      </p:cBhvr>
                                      <p:to>
                                        <p:strVal val="visible"/>
                                      </p:to>
                                    </p:set>
                                    <p:animEffect transition="in" filter="fade">
                                      <p:cBhvr>
                                        <p:cTn id="28" dur="500"/>
                                        <p:tgtEl>
                                          <p:spTgt spid="7">
                                            <p:txEl>
                                              <p:pRg st="4" end="4"/>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7">
                                            <p:txEl>
                                              <p:pRg st="5" end="5"/>
                                            </p:txEl>
                                          </p:spTgt>
                                        </p:tgtEl>
                                        <p:attrNameLst>
                                          <p:attrName>style.visibility</p:attrName>
                                        </p:attrNameLst>
                                      </p:cBhvr>
                                      <p:to>
                                        <p:strVal val="visible"/>
                                      </p:to>
                                    </p:set>
                                    <p:animEffect transition="in" filter="fade">
                                      <p:cBhvr>
                                        <p:cTn id="33" dur="500"/>
                                        <p:tgtEl>
                                          <p:spTgt spid="7">
                                            <p:txEl>
                                              <p:pRg st="5" end="5"/>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7">
                                            <p:txEl>
                                              <p:pRg st="6" end="6"/>
                                            </p:txEl>
                                          </p:spTgt>
                                        </p:tgtEl>
                                        <p:attrNameLst>
                                          <p:attrName>style.visibility</p:attrName>
                                        </p:attrNameLst>
                                      </p:cBhvr>
                                      <p:to>
                                        <p:strVal val="visible"/>
                                      </p:to>
                                    </p:set>
                                    <p:animEffect transition="in" filter="fade">
                                      <p:cBhvr>
                                        <p:cTn id="36" dur="500"/>
                                        <p:tgtEl>
                                          <p:spTgt spid="7">
                                            <p:txEl>
                                              <p:pRg st="6" end="6"/>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7">
                                            <p:txEl>
                                              <p:pRg st="7" end="7"/>
                                            </p:txEl>
                                          </p:spTgt>
                                        </p:tgtEl>
                                        <p:attrNameLst>
                                          <p:attrName>style.visibility</p:attrName>
                                        </p:attrNameLst>
                                      </p:cBhvr>
                                      <p:to>
                                        <p:strVal val="visible"/>
                                      </p:to>
                                    </p:set>
                                    <p:animEffect transition="in" filter="fade">
                                      <p:cBhvr>
                                        <p:cTn id="39" dur="500"/>
                                        <p:tgtEl>
                                          <p:spTgt spid="7">
                                            <p:txEl>
                                              <p:pRg st="7" end="7"/>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7">
                                            <p:txEl>
                                              <p:pRg st="8" end="8"/>
                                            </p:txEl>
                                          </p:spTgt>
                                        </p:tgtEl>
                                        <p:attrNameLst>
                                          <p:attrName>style.visibility</p:attrName>
                                        </p:attrNameLst>
                                      </p:cBhvr>
                                      <p:to>
                                        <p:strVal val="visible"/>
                                      </p:to>
                                    </p:set>
                                    <p:animEffect transition="in" filter="fade">
                                      <p:cBhvr>
                                        <p:cTn id="44" dur="500"/>
                                        <p:tgtEl>
                                          <p:spTgt spid="7">
                                            <p:txEl>
                                              <p:pRg st="8" end="8"/>
                                            </p:tx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7">
                                            <p:txEl>
                                              <p:pRg st="9" end="9"/>
                                            </p:txEl>
                                          </p:spTgt>
                                        </p:tgtEl>
                                        <p:attrNameLst>
                                          <p:attrName>style.visibility</p:attrName>
                                        </p:attrNameLst>
                                      </p:cBhvr>
                                      <p:to>
                                        <p:strVal val="visible"/>
                                      </p:to>
                                    </p:set>
                                    <p:animEffect transition="in" filter="fade">
                                      <p:cBhvr>
                                        <p:cTn id="47" dur="500"/>
                                        <p:tgtEl>
                                          <p:spTgt spid="7">
                                            <p:txEl>
                                              <p:pRg st="9" end="9"/>
                                            </p:tx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7">
                                            <p:txEl>
                                              <p:pRg st="10" end="10"/>
                                            </p:txEl>
                                          </p:spTgt>
                                        </p:tgtEl>
                                        <p:attrNameLst>
                                          <p:attrName>style.visibility</p:attrName>
                                        </p:attrNameLst>
                                      </p:cBhvr>
                                      <p:to>
                                        <p:strVal val="visible"/>
                                      </p:to>
                                    </p:set>
                                    <p:animEffect transition="in" filter="fade">
                                      <p:cBhvr>
                                        <p:cTn id="50" dur="500"/>
                                        <p:tgtEl>
                                          <p:spTgt spid="7">
                                            <p:txEl>
                                              <p:pRg st="10" end="10"/>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7">
                                            <p:txEl>
                                              <p:pRg st="11" end="11"/>
                                            </p:txEl>
                                          </p:spTgt>
                                        </p:tgtEl>
                                        <p:attrNameLst>
                                          <p:attrName>style.visibility</p:attrName>
                                        </p:attrNameLst>
                                      </p:cBhvr>
                                      <p:to>
                                        <p:strVal val="visible"/>
                                      </p:to>
                                    </p:set>
                                    <p:animEffect transition="in" filter="fade">
                                      <p:cBhvr>
                                        <p:cTn id="55" dur="500"/>
                                        <p:tgtEl>
                                          <p:spTgt spid="7">
                                            <p:txEl>
                                              <p:pRg st="11" end="11"/>
                                            </p:txEl>
                                          </p:spTgt>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7">
                                            <p:txEl>
                                              <p:pRg st="12" end="12"/>
                                            </p:txEl>
                                          </p:spTgt>
                                        </p:tgtEl>
                                        <p:attrNameLst>
                                          <p:attrName>style.visibility</p:attrName>
                                        </p:attrNameLst>
                                      </p:cBhvr>
                                      <p:to>
                                        <p:strVal val="visible"/>
                                      </p:to>
                                    </p:set>
                                    <p:animEffect transition="in" filter="fade">
                                      <p:cBhvr>
                                        <p:cTn id="58" dur="500"/>
                                        <p:tgtEl>
                                          <p:spTgt spid="7">
                                            <p:txEl>
                                              <p:pRg st="12" end="12"/>
                                            </p:txEl>
                                          </p:spTgt>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7">
                                            <p:txEl>
                                              <p:pRg st="13" end="13"/>
                                            </p:txEl>
                                          </p:spTgt>
                                        </p:tgtEl>
                                        <p:attrNameLst>
                                          <p:attrName>style.visibility</p:attrName>
                                        </p:attrNameLst>
                                      </p:cBhvr>
                                      <p:to>
                                        <p:strVal val="visible"/>
                                      </p:to>
                                    </p:set>
                                    <p:animEffect transition="in" filter="fade">
                                      <p:cBhvr>
                                        <p:cTn id="61" dur="500"/>
                                        <p:tgtEl>
                                          <p:spTgt spid="7">
                                            <p:txEl>
                                              <p:pRg st="13" end="13"/>
                                            </p:txEl>
                                          </p:spTgt>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7">
                                            <p:txEl>
                                              <p:pRg st="14" end="14"/>
                                            </p:txEl>
                                          </p:spTgt>
                                        </p:tgtEl>
                                        <p:attrNameLst>
                                          <p:attrName>style.visibility</p:attrName>
                                        </p:attrNameLst>
                                      </p:cBhvr>
                                      <p:to>
                                        <p:strVal val="visible"/>
                                      </p:to>
                                    </p:set>
                                    <p:animEffect transition="in" filter="fade">
                                      <p:cBhvr>
                                        <p:cTn id="66" dur="500"/>
                                        <p:tgtEl>
                                          <p:spTgt spid="7">
                                            <p:txEl>
                                              <p:pRg st="14" end="14"/>
                                            </p:txEl>
                                          </p:spTgt>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7">
                                            <p:txEl>
                                              <p:pRg st="15" end="15"/>
                                            </p:txEl>
                                          </p:spTgt>
                                        </p:tgtEl>
                                        <p:attrNameLst>
                                          <p:attrName>style.visibility</p:attrName>
                                        </p:attrNameLst>
                                      </p:cBhvr>
                                      <p:to>
                                        <p:strVal val="visible"/>
                                      </p:to>
                                    </p:set>
                                    <p:animEffect transition="in" filter="fade">
                                      <p:cBhvr>
                                        <p:cTn id="69" dur="500"/>
                                        <p:tgtEl>
                                          <p:spTgt spid="7">
                                            <p:txEl>
                                              <p:pRg st="15" end="15"/>
                                            </p:txEl>
                                          </p:spTgt>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7">
                                            <p:txEl>
                                              <p:pRg st="16" end="16"/>
                                            </p:txEl>
                                          </p:spTgt>
                                        </p:tgtEl>
                                        <p:attrNameLst>
                                          <p:attrName>style.visibility</p:attrName>
                                        </p:attrNameLst>
                                      </p:cBhvr>
                                      <p:to>
                                        <p:strVal val="visible"/>
                                      </p:to>
                                    </p:set>
                                    <p:animEffect transition="in" filter="fade">
                                      <p:cBhvr>
                                        <p:cTn id="72" dur="500"/>
                                        <p:tgtEl>
                                          <p:spTgt spid="7">
                                            <p:txEl>
                                              <p:pRg st="16" end="16"/>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7">
                                            <p:txEl>
                                              <p:pRg st="17" end="17"/>
                                            </p:txEl>
                                          </p:spTgt>
                                        </p:tgtEl>
                                        <p:attrNameLst>
                                          <p:attrName>style.visibility</p:attrName>
                                        </p:attrNameLst>
                                      </p:cBhvr>
                                      <p:to>
                                        <p:strVal val="visible"/>
                                      </p:to>
                                    </p:set>
                                    <p:animEffect transition="in" filter="fade">
                                      <p:cBhvr>
                                        <p:cTn id="77" dur="500"/>
                                        <p:tgtEl>
                                          <p:spTgt spid="7">
                                            <p:txEl>
                                              <p:pRg st="17" end="17"/>
                                            </p:txEl>
                                          </p:spTgt>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7">
                                            <p:txEl>
                                              <p:pRg st="18" end="18"/>
                                            </p:txEl>
                                          </p:spTgt>
                                        </p:tgtEl>
                                        <p:attrNameLst>
                                          <p:attrName>style.visibility</p:attrName>
                                        </p:attrNameLst>
                                      </p:cBhvr>
                                      <p:to>
                                        <p:strVal val="visible"/>
                                      </p:to>
                                    </p:set>
                                    <p:animEffect transition="in" filter="fade">
                                      <p:cBhvr>
                                        <p:cTn id="80" dur="500"/>
                                        <p:tgtEl>
                                          <p:spTgt spid="7">
                                            <p:txEl>
                                              <p:pRg st="18" end="1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2207568" y="0"/>
            <a:ext cx="8299757" cy="3124201"/>
          </a:xfrm>
        </p:spPr>
        <p:txBody>
          <a:bodyPr>
            <a:normAutofit fontScale="92500" lnSpcReduction="20000"/>
          </a:bodyPr>
          <a:lstStyle/>
          <a:p>
            <a:pPr marL="0" indent="0">
              <a:buNone/>
            </a:pPr>
            <a:r>
              <a:rPr lang="en-US" sz="2300" b="1" dirty="0">
                <a:solidFill>
                  <a:schemeClr val="accent1"/>
                </a:solidFill>
              </a:rPr>
              <a:t>Objective of the Project</a:t>
            </a:r>
          </a:p>
          <a:p>
            <a:pPr marL="0" indent="0">
              <a:buNone/>
            </a:pPr>
            <a:endParaRPr lang="en-US" sz="1100" b="1" dirty="0"/>
          </a:p>
          <a:p>
            <a:pPr lvl="1">
              <a:buFont typeface="Wingdings" panose="05000000000000000000" pitchFamily="2" charset="2"/>
              <a:buChar char="Ø"/>
            </a:pPr>
            <a:r>
              <a:rPr lang="en-US" b="1" dirty="0"/>
              <a:t> Administrative Efficiency</a:t>
            </a:r>
            <a:r>
              <a:rPr lang="en-US" dirty="0"/>
              <a:t>: Streamline administrative tasks such as attendance tracking, inventory management, and staff scheduling.</a:t>
            </a:r>
          </a:p>
          <a:p>
            <a:pPr lvl="1">
              <a:buFont typeface="Wingdings" panose="05000000000000000000" pitchFamily="2" charset="2"/>
              <a:buChar char="Ø"/>
            </a:pPr>
            <a:r>
              <a:rPr lang="en-US" b="1" dirty="0"/>
              <a:t> Operational Optimization</a:t>
            </a:r>
            <a:r>
              <a:rPr lang="en-US" dirty="0"/>
              <a:t>: Enhance daily operations by automating routine tasks and integrating data across various modules.</a:t>
            </a:r>
          </a:p>
          <a:p>
            <a:pPr lvl="1">
              <a:buFont typeface="Wingdings" panose="05000000000000000000" pitchFamily="2" charset="2"/>
              <a:buChar char="Ø"/>
            </a:pPr>
            <a:r>
              <a:rPr lang="en-US" b="1" dirty="0"/>
              <a:t> Data Management</a:t>
            </a:r>
            <a:r>
              <a:rPr lang="en-US" dirty="0"/>
              <a:t>: Provide a centralized platform for storing, updating, and retrieving information related to farmers, staff, dairy animals, and products.</a:t>
            </a:r>
          </a:p>
          <a:p>
            <a:pPr lvl="1">
              <a:buFont typeface="Wingdings" panose="05000000000000000000" pitchFamily="2" charset="2"/>
              <a:buChar char="Ø"/>
            </a:pPr>
            <a:r>
              <a:rPr lang="en-US" b="1" dirty="0"/>
              <a:t> Financial Management</a:t>
            </a:r>
            <a:r>
              <a:rPr lang="en-US" dirty="0"/>
              <a:t>: Simplify billing, payroll, and financial reporting processes.</a:t>
            </a:r>
          </a:p>
          <a:p>
            <a:pPr lvl="1">
              <a:buFont typeface="Wingdings" panose="05000000000000000000" pitchFamily="2" charset="2"/>
              <a:buChar char="Ø"/>
            </a:pPr>
            <a:r>
              <a:rPr lang="en-US" b="1" dirty="0"/>
              <a:t> Customer Interaction</a:t>
            </a:r>
            <a:r>
              <a:rPr lang="en-US" dirty="0"/>
              <a:t>: Improve customer experience through efficient order management and support systems.</a:t>
            </a:r>
          </a:p>
        </p:txBody>
      </p:sp>
      <p:sp>
        <p:nvSpPr>
          <p:cNvPr id="6" name="Content Placeholder 5">
            <a:extLst>
              <a:ext uri="{FF2B5EF4-FFF2-40B4-BE49-F238E27FC236}">
                <a16:creationId xmlns:a16="http://schemas.microsoft.com/office/drawing/2014/main" id="{B2941727-B187-E53E-851D-B056A46AAC46}"/>
              </a:ext>
            </a:extLst>
          </p:cNvPr>
          <p:cNvSpPr>
            <a:spLocks noGrp="1"/>
          </p:cNvSpPr>
          <p:nvPr>
            <p:ph sz="half" idx="2"/>
          </p:nvPr>
        </p:nvSpPr>
        <p:spPr>
          <a:xfrm>
            <a:off x="2207568" y="3454330"/>
            <a:ext cx="8712937" cy="3124200"/>
          </a:xfrm>
        </p:spPr>
        <p:txBody>
          <a:bodyPr>
            <a:normAutofit fontScale="92500" lnSpcReduction="20000"/>
          </a:bodyPr>
          <a:lstStyle/>
          <a:p>
            <a:pPr marL="0" indent="0">
              <a:buNone/>
            </a:pPr>
            <a:r>
              <a:rPr lang="en-US" sz="2300" b="1" dirty="0">
                <a:solidFill>
                  <a:schemeClr val="accent1"/>
                </a:solidFill>
              </a:rPr>
              <a:t>Scope of the Project</a:t>
            </a:r>
          </a:p>
          <a:p>
            <a:pPr lvl="1">
              <a:buFont typeface="Wingdings" panose="05000000000000000000" pitchFamily="2" charset="2"/>
              <a:buChar char="Ø"/>
            </a:pPr>
            <a:endParaRPr lang="en-US" sz="500" b="1" dirty="0"/>
          </a:p>
          <a:p>
            <a:pPr lvl="1">
              <a:buFont typeface="Wingdings" panose="05000000000000000000" pitchFamily="2" charset="2"/>
              <a:buChar char="Ø"/>
            </a:pPr>
            <a:r>
              <a:rPr lang="en-US" b="1" dirty="0"/>
              <a:t> Registration and Enrollment</a:t>
            </a:r>
            <a:r>
              <a:rPr lang="en-US" dirty="0"/>
              <a:t>: Manage the registration and enrollment processes for farmers, staff, and customers.</a:t>
            </a:r>
          </a:p>
          <a:p>
            <a:pPr lvl="1">
              <a:buFont typeface="Wingdings" panose="05000000000000000000" pitchFamily="2" charset="2"/>
              <a:buChar char="Ø"/>
            </a:pPr>
            <a:r>
              <a:rPr lang="en-US" b="1" dirty="0"/>
              <a:t> Farm and Animal Details</a:t>
            </a:r>
            <a:r>
              <a:rPr lang="en-US" dirty="0"/>
              <a:t>: Maintain comprehensive records of farm details, dairy animals, and their health.</a:t>
            </a:r>
          </a:p>
          <a:p>
            <a:pPr lvl="1">
              <a:buFont typeface="Wingdings" panose="05000000000000000000" pitchFamily="2" charset="2"/>
              <a:buChar char="Ø"/>
            </a:pPr>
            <a:r>
              <a:rPr lang="en-US" b="1" dirty="0"/>
              <a:t> Daily Data Entry</a:t>
            </a:r>
            <a:r>
              <a:rPr lang="en-US" dirty="0"/>
              <a:t>: Record daily milk production, quality parameters, and other essential data.</a:t>
            </a:r>
          </a:p>
          <a:p>
            <a:pPr lvl="1">
              <a:buFont typeface="Wingdings" panose="05000000000000000000" pitchFamily="2" charset="2"/>
              <a:buChar char="Ø"/>
            </a:pPr>
            <a:r>
              <a:rPr lang="en-US" b="1" dirty="0"/>
              <a:t> Product Management</a:t>
            </a:r>
            <a:r>
              <a:rPr lang="en-US" dirty="0"/>
              <a:t>: Track inventory, manage product details, and monitor stock levels.</a:t>
            </a:r>
          </a:p>
          <a:p>
            <a:pPr lvl="1">
              <a:buFont typeface="Wingdings" panose="05000000000000000000" pitchFamily="2" charset="2"/>
              <a:buChar char="Ø"/>
            </a:pPr>
            <a:r>
              <a:rPr lang="en-US" b="1" dirty="0"/>
              <a:t> Billing and Payments</a:t>
            </a:r>
            <a:r>
              <a:rPr lang="en-US" dirty="0"/>
              <a:t>: Handle billing, payment processing, and generate invoices for transactions.</a:t>
            </a:r>
          </a:p>
          <a:p>
            <a:pPr lvl="1">
              <a:buFont typeface="Wingdings" panose="05000000000000000000" pitchFamily="2" charset="2"/>
              <a:buChar char="Ø"/>
            </a:pPr>
            <a:r>
              <a:rPr lang="en-US" b="1" dirty="0"/>
              <a:t> Order Management</a:t>
            </a:r>
            <a:r>
              <a:rPr lang="en-US" dirty="0"/>
              <a:t>: Manage order placement, processing, and tracking for both offline and online orders.</a:t>
            </a:r>
          </a:p>
          <a:p>
            <a:endParaRPr lang="en-US" dirty="0"/>
          </a:p>
        </p:txBody>
      </p:sp>
      <p:sp>
        <p:nvSpPr>
          <p:cNvPr id="2" name="Slide Number Placeholder 1">
            <a:extLst>
              <a:ext uri="{FF2B5EF4-FFF2-40B4-BE49-F238E27FC236}">
                <a16:creationId xmlns:a16="http://schemas.microsoft.com/office/drawing/2014/main" id="{170A981C-CB57-8F23-292E-3883484BBD56}"/>
              </a:ext>
            </a:extLst>
          </p:cNvPr>
          <p:cNvSpPr>
            <a:spLocks noGrp="1"/>
          </p:cNvSpPr>
          <p:nvPr>
            <p:ph type="sldNum" sz="quarter" idx="12"/>
          </p:nvPr>
        </p:nvSpPr>
        <p:spPr/>
        <p:txBody>
          <a:bodyPr/>
          <a:lstStyle/>
          <a:p>
            <a:fld id="{E31375A4-56A4-47D6-9801-1991572033F7}" type="slidenum">
              <a:rPr lang="en-US" smtClean="0"/>
              <a:t>5</a:t>
            </a:fld>
            <a:endParaRPr lang="en-US"/>
          </a:p>
        </p:txBody>
      </p:sp>
    </p:spTree>
    <p:extLst>
      <p:ext uri="{BB962C8B-B14F-4D97-AF65-F5344CB8AC3E}">
        <p14:creationId xmlns:p14="http://schemas.microsoft.com/office/powerpoint/2010/main" val="414526139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2"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12"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 calcmode="lin" valueType="num">
                                      <p:cBhvr additive="base">
                                        <p:cTn id="11" dur="5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3" presetID="2" presetClass="entr" presetSubtype="12"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 calcmode="lin" valueType="num">
                                      <p:cBhvr additive="base">
                                        <p:cTn id="15" dur="500" fill="hold"/>
                                        <p:tgtEl>
                                          <p:spTgt spid="3">
                                            <p:txEl>
                                              <p:pRg st="3" end="3"/>
                                            </p:txEl>
                                          </p:spTgt>
                                        </p:tgtEl>
                                        <p:attrNameLst>
                                          <p:attrName>ppt_x</p:attrName>
                                        </p:attrNameLst>
                                      </p:cBhvr>
                                      <p:tavLst>
                                        <p:tav tm="0">
                                          <p:val>
                                            <p:strVal val="0-#ppt_w/2"/>
                                          </p:val>
                                        </p:tav>
                                        <p:tav tm="100000">
                                          <p:val>
                                            <p:strVal val="#ppt_x"/>
                                          </p:val>
                                        </p:tav>
                                      </p:tavLst>
                                    </p:anim>
                                    <p:anim calcmode="lin" valueType="num">
                                      <p:cBhvr additive="base">
                                        <p:cTn id="16" dur="500" fill="hold"/>
                                        <p:tgtEl>
                                          <p:spTgt spid="3">
                                            <p:txEl>
                                              <p:pRg st="3" end="3"/>
                                            </p:txEl>
                                          </p:spTgt>
                                        </p:tgtEl>
                                        <p:attrNameLst>
                                          <p:attrName>ppt_y</p:attrName>
                                        </p:attrNameLst>
                                      </p:cBhvr>
                                      <p:tavLst>
                                        <p:tav tm="0">
                                          <p:val>
                                            <p:strVal val="1+#ppt_h/2"/>
                                          </p:val>
                                        </p:tav>
                                        <p:tav tm="100000">
                                          <p:val>
                                            <p:strVal val="#ppt_y"/>
                                          </p:val>
                                        </p:tav>
                                      </p:tavLst>
                                    </p:anim>
                                  </p:childTnLst>
                                </p:cTn>
                              </p:par>
                              <p:par>
                                <p:cTn id="17" presetID="2" presetClass="entr" presetSubtype="12"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 calcmode="lin" valueType="num">
                                      <p:cBhvr additive="base">
                                        <p:cTn id="19" dur="500" fill="hold"/>
                                        <p:tgtEl>
                                          <p:spTgt spid="3">
                                            <p:txEl>
                                              <p:pRg st="4" end="4"/>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1" presetID="2" presetClass="entr" presetSubtype="12"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anim calcmode="lin" valueType="num">
                                      <p:cBhvr additive="base">
                                        <p:cTn id="23" dur="500" fill="hold"/>
                                        <p:tgtEl>
                                          <p:spTgt spid="3">
                                            <p:txEl>
                                              <p:pRg st="5" end="5"/>
                                            </p:txEl>
                                          </p:spTgt>
                                        </p:tgtEl>
                                        <p:attrNameLst>
                                          <p:attrName>ppt_x</p:attrName>
                                        </p:attrNameLst>
                                      </p:cBhvr>
                                      <p:tavLst>
                                        <p:tav tm="0">
                                          <p:val>
                                            <p:strVal val="0-#ppt_w/2"/>
                                          </p:val>
                                        </p:tav>
                                        <p:tav tm="100000">
                                          <p:val>
                                            <p:strVal val="#ppt_x"/>
                                          </p:val>
                                        </p:tav>
                                      </p:tavLst>
                                    </p:anim>
                                    <p:anim calcmode="lin" valueType="num">
                                      <p:cBhvr additive="base">
                                        <p:cTn id="24" dur="500" fill="hold"/>
                                        <p:tgtEl>
                                          <p:spTgt spid="3">
                                            <p:txEl>
                                              <p:pRg st="5" end="5"/>
                                            </p:txEl>
                                          </p:spTgt>
                                        </p:tgtEl>
                                        <p:attrNameLst>
                                          <p:attrName>ppt_y</p:attrName>
                                        </p:attrNameLst>
                                      </p:cBhvr>
                                      <p:tavLst>
                                        <p:tav tm="0">
                                          <p:val>
                                            <p:strVal val="1+#ppt_h/2"/>
                                          </p:val>
                                        </p:tav>
                                        <p:tav tm="100000">
                                          <p:val>
                                            <p:strVal val="#ppt_y"/>
                                          </p:val>
                                        </p:tav>
                                      </p:tavLst>
                                    </p:anim>
                                  </p:childTnLst>
                                </p:cTn>
                              </p:par>
                              <p:par>
                                <p:cTn id="25" presetID="2" presetClass="entr" presetSubtype="12"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 calcmode="lin" valueType="num">
                                      <p:cBhvr additive="base">
                                        <p:cTn id="27" dur="500" fill="hold"/>
                                        <p:tgtEl>
                                          <p:spTgt spid="3">
                                            <p:txEl>
                                              <p:pRg st="6" end="6"/>
                                            </p:txEl>
                                          </p:spTgt>
                                        </p:tgtEl>
                                        <p:attrNameLst>
                                          <p:attrName>ppt_x</p:attrName>
                                        </p:attrNameLst>
                                      </p:cBhvr>
                                      <p:tavLst>
                                        <p:tav tm="0">
                                          <p:val>
                                            <p:strVal val="0-#ppt_w/2"/>
                                          </p:val>
                                        </p:tav>
                                        <p:tav tm="100000">
                                          <p:val>
                                            <p:strVal val="#ppt_x"/>
                                          </p:val>
                                        </p:tav>
                                      </p:tavLst>
                                    </p:anim>
                                    <p:anim calcmode="lin" valueType="num">
                                      <p:cBhvr additive="base">
                                        <p:cTn id="28"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3" fill="hold" grpId="0" nodeType="clickEffect">
                                  <p:stCondLst>
                                    <p:cond delay="0"/>
                                  </p:stCondLst>
                                  <p:childTnLst>
                                    <p:set>
                                      <p:cBhvr>
                                        <p:cTn id="32" dur="1" fill="hold">
                                          <p:stCondLst>
                                            <p:cond delay="0"/>
                                          </p:stCondLst>
                                        </p:cTn>
                                        <p:tgtEl>
                                          <p:spTgt spid="6">
                                            <p:txEl>
                                              <p:pRg st="0" end="0"/>
                                            </p:txEl>
                                          </p:spTgt>
                                        </p:tgtEl>
                                        <p:attrNameLst>
                                          <p:attrName>style.visibility</p:attrName>
                                        </p:attrNameLst>
                                      </p:cBhvr>
                                      <p:to>
                                        <p:strVal val="visible"/>
                                      </p:to>
                                    </p:set>
                                    <p:anim calcmode="lin" valueType="num">
                                      <p:cBhvr additive="base">
                                        <p:cTn id="33" dur="500" fill="hold"/>
                                        <p:tgtEl>
                                          <p:spTgt spid="6">
                                            <p:txEl>
                                              <p:pRg st="0" end="0"/>
                                            </p:txEl>
                                          </p:spTgt>
                                        </p:tgtEl>
                                        <p:attrNameLst>
                                          <p:attrName>ppt_x</p:attrName>
                                        </p:attrNameLst>
                                      </p:cBhvr>
                                      <p:tavLst>
                                        <p:tav tm="0">
                                          <p:val>
                                            <p:strVal val="1+#ppt_w/2"/>
                                          </p:val>
                                        </p:tav>
                                        <p:tav tm="100000">
                                          <p:val>
                                            <p:strVal val="#ppt_x"/>
                                          </p:val>
                                        </p:tav>
                                      </p:tavLst>
                                    </p:anim>
                                    <p:anim calcmode="lin" valueType="num">
                                      <p:cBhvr additive="base">
                                        <p:cTn id="34" dur="500" fill="hold"/>
                                        <p:tgtEl>
                                          <p:spTgt spid="6">
                                            <p:txEl>
                                              <p:pRg st="0" end="0"/>
                                            </p:txEl>
                                          </p:spTgt>
                                        </p:tgtEl>
                                        <p:attrNameLst>
                                          <p:attrName>ppt_y</p:attrName>
                                        </p:attrNameLst>
                                      </p:cBhvr>
                                      <p:tavLst>
                                        <p:tav tm="0">
                                          <p:val>
                                            <p:strVal val="0-#ppt_h/2"/>
                                          </p:val>
                                        </p:tav>
                                        <p:tav tm="100000">
                                          <p:val>
                                            <p:strVal val="#ppt_y"/>
                                          </p:val>
                                        </p:tav>
                                      </p:tavLst>
                                    </p:anim>
                                  </p:childTnLst>
                                </p:cTn>
                              </p:par>
                              <p:par>
                                <p:cTn id="35" presetID="2" presetClass="entr" presetSubtype="3" fill="hold" grpId="0" nodeType="withEffect">
                                  <p:stCondLst>
                                    <p:cond delay="0"/>
                                  </p:stCondLst>
                                  <p:childTnLst>
                                    <p:set>
                                      <p:cBhvr>
                                        <p:cTn id="36" dur="1" fill="hold">
                                          <p:stCondLst>
                                            <p:cond delay="0"/>
                                          </p:stCondLst>
                                        </p:cTn>
                                        <p:tgtEl>
                                          <p:spTgt spid="6">
                                            <p:txEl>
                                              <p:pRg st="2" end="2"/>
                                            </p:txEl>
                                          </p:spTgt>
                                        </p:tgtEl>
                                        <p:attrNameLst>
                                          <p:attrName>style.visibility</p:attrName>
                                        </p:attrNameLst>
                                      </p:cBhvr>
                                      <p:to>
                                        <p:strVal val="visible"/>
                                      </p:to>
                                    </p:set>
                                    <p:anim calcmode="lin" valueType="num">
                                      <p:cBhvr additive="base">
                                        <p:cTn id="37" dur="500" fill="hold"/>
                                        <p:tgtEl>
                                          <p:spTgt spid="6">
                                            <p:txEl>
                                              <p:pRg st="2" end="2"/>
                                            </p:txEl>
                                          </p:spTgt>
                                        </p:tgtEl>
                                        <p:attrNameLst>
                                          <p:attrName>ppt_x</p:attrName>
                                        </p:attrNameLst>
                                      </p:cBhvr>
                                      <p:tavLst>
                                        <p:tav tm="0">
                                          <p:val>
                                            <p:strVal val="1+#ppt_w/2"/>
                                          </p:val>
                                        </p:tav>
                                        <p:tav tm="100000">
                                          <p:val>
                                            <p:strVal val="#ppt_x"/>
                                          </p:val>
                                        </p:tav>
                                      </p:tavLst>
                                    </p:anim>
                                    <p:anim calcmode="lin" valueType="num">
                                      <p:cBhvr additive="base">
                                        <p:cTn id="38" dur="500" fill="hold"/>
                                        <p:tgtEl>
                                          <p:spTgt spid="6">
                                            <p:txEl>
                                              <p:pRg st="2" end="2"/>
                                            </p:txEl>
                                          </p:spTgt>
                                        </p:tgtEl>
                                        <p:attrNameLst>
                                          <p:attrName>ppt_y</p:attrName>
                                        </p:attrNameLst>
                                      </p:cBhvr>
                                      <p:tavLst>
                                        <p:tav tm="0">
                                          <p:val>
                                            <p:strVal val="0-#ppt_h/2"/>
                                          </p:val>
                                        </p:tav>
                                        <p:tav tm="100000">
                                          <p:val>
                                            <p:strVal val="#ppt_y"/>
                                          </p:val>
                                        </p:tav>
                                      </p:tavLst>
                                    </p:anim>
                                  </p:childTnLst>
                                </p:cTn>
                              </p:par>
                              <p:par>
                                <p:cTn id="39" presetID="2" presetClass="entr" presetSubtype="3" fill="hold" grpId="0" nodeType="withEffect">
                                  <p:stCondLst>
                                    <p:cond delay="0"/>
                                  </p:stCondLst>
                                  <p:childTnLst>
                                    <p:set>
                                      <p:cBhvr>
                                        <p:cTn id="40" dur="1" fill="hold">
                                          <p:stCondLst>
                                            <p:cond delay="0"/>
                                          </p:stCondLst>
                                        </p:cTn>
                                        <p:tgtEl>
                                          <p:spTgt spid="6">
                                            <p:txEl>
                                              <p:pRg st="3" end="3"/>
                                            </p:txEl>
                                          </p:spTgt>
                                        </p:tgtEl>
                                        <p:attrNameLst>
                                          <p:attrName>style.visibility</p:attrName>
                                        </p:attrNameLst>
                                      </p:cBhvr>
                                      <p:to>
                                        <p:strVal val="visible"/>
                                      </p:to>
                                    </p:set>
                                    <p:anim calcmode="lin" valueType="num">
                                      <p:cBhvr additive="base">
                                        <p:cTn id="41" dur="500" fill="hold"/>
                                        <p:tgtEl>
                                          <p:spTgt spid="6">
                                            <p:txEl>
                                              <p:pRg st="3" end="3"/>
                                            </p:txEl>
                                          </p:spTgt>
                                        </p:tgtEl>
                                        <p:attrNameLst>
                                          <p:attrName>ppt_x</p:attrName>
                                        </p:attrNameLst>
                                      </p:cBhvr>
                                      <p:tavLst>
                                        <p:tav tm="0">
                                          <p:val>
                                            <p:strVal val="1+#ppt_w/2"/>
                                          </p:val>
                                        </p:tav>
                                        <p:tav tm="100000">
                                          <p:val>
                                            <p:strVal val="#ppt_x"/>
                                          </p:val>
                                        </p:tav>
                                      </p:tavLst>
                                    </p:anim>
                                    <p:anim calcmode="lin" valueType="num">
                                      <p:cBhvr additive="base">
                                        <p:cTn id="42" dur="500" fill="hold"/>
                                        <p:tgtEl>
                                          <p:spTgt spid="6">
                                            <p:txEl>
                                              <p:pRg st="3" end="3"/>
                                            </p:txEl>
                                          </p:spTgt>
                                        </p:tgtEl>
                                        <p:attrNameLst>
                                          <p:attrName>ppt_y</p:attrName>
                                        </p:attrNameLst>
                                      </p:cBhvr>
                                      <p:tavLst>
                                        <p:tav tm="0">
                                          <p:val>
                                            <p:strVal val="0-#ppt_h/2"/>
                                          </p:val>
                                        </p:tav>
                                        <p:tav tm="100000">
                                          <p:val>
                                            <p:strVal val="#ppt_y"/>
                                          </p:val>
                                        </p:tav>
                                      </p:tavLst>
                                    </p:anim>
                                  </p:childTnLst>
                                </p:cTn>
                              </p:par>
                              <p:par>
                                <p:cTn id="43" presetID="2" presetClass="entr" presetSubtype="3" fill="hold" grpId="0" nodeType="withEffect">
                                  <p:stCondLst>
                                    <p:cond delay="0"/>
                                  </p:stCondLst>
                                  <p:childTnLst>
                                    <p:set>
                                      <p:cBhvr>
                                        <p:cTn id="44" dur="1" fill="hold">
                                          <p:stCondLst>
                                            <p:cond delay="0"/>
                                          </p:stCondLst>
                                        </p:cTn>
                                        <p:tgtEl>
                                          <p:spTgt spid="6">
                                            <p:txEl>
                                              <p:pRg st="4" end="4"/>
                                            </p:txEl>
                                          </p:spTgt>
                                        </p:tgtEl>
                                        <p:attrNameLst>
                                          <p:attrName>style.visibility</p:attrName>
                                        </p:attrNameLst>
                                      </p:cBhvr>
                                      <p:to>
                                        <p:strVal val="visible"/>
                                      </p:to>
                                    </p:set>
                                    <p:anim calcmode="lin" valueType="num">
                                      <p:cBhvr additive="base">
                                        <p:cTn id="45" dur="500" fill="hold"/>
                                        <p:tgtEl>
                                          <p:spTgt spid="6">
                                            <p:txEl>
                                              <p:pRg st="4" end="4"/>
                                            </p:txEl>
                                          </p:spTgt>
                                        </p:tgtEl>
                                        <p:attrNameLst>
                                          <p:attrName>ppt_x</p:attrName>
                                        </p:attrNameLst>
                                      </p:cBhvr>
                                      <p:tavLst>
                                        <p:tav tm="0">
                                          <p:val>
                                            <p:strVal val="1+#ppt_w/2"/>
                                          </p:val>
                                        </p:tav>
                                        <p:tav tm="100000">
                                          <p:val>
                                            <p:strVal val="#ppt_x"/>
                                          </p:val>
                                        </p:tav>
                                      </p:tavLst>
                                    </p:anim>
                                    <p:anim calcmode="lin" valueType="num">
                                      <p:cBhvr additive="base">
                                        <p:cTn id="46" dur="500" fill="hold"/>
                                        <p:tgtEl>
                                          <p:spTgt spid="6">
                                            <p:txEl>
                                              <p:pRg st="4" end="4"/>
                                            </p:txEl>
                                          </p:spTgt>
                                        </p:tgtEl>
                                        <p:attrNameLst>
                                          <p:attrName>ppt_y</p:attrName>
                                        </p:attrNameLst>
                                      </p:cBhvr>
                                      <p:tavLst>
                                        <p:tav tm="0">
                                          <p:val>
                                            <p:strVal val="0-#ppt_h/2"/>
                                          </p:val>
                                        </p:tav>
                                        <p:tav tm="100000">
                                          <p:val>
                                            <p:strVal val="#ppt_y"/>
                                          </p:val>
                                        </p:tav>
                                      </p:tavLst>
                                    </p:anim>
                                  </p:childTnLst>
                                </p:cTn>
                              </p:par>
                              <p:par>
                                <p:cTn id="47" presetID="2" presetClass="entr" presetSubtype="3" fill="hold" grpId="0" nodeType="withEffect">
                                  <p:stCondLst>
                                    <p:cond delay="0"/>
                                  </p:stCondLst>
                                  <p:childTnLst>
                                    <p:set>
                                      <p:cBhvr>
                                        <p:cTn id="48" dur="1" fill="hold">
                                          <p:stCondLst>
                                            <p:cond delay="0"/>
                                          </p:stCondLst>
                                        </p:cTn>
                                        <p:tgtEl>
                                          <p:spTgt spid="6">
                                            <p:txEl>
                                              <p:pRg st="5" end="5"/>
                                            </p:txEl>
                                          </p:spTgt>
                                        </p:tgtEl>
                                        <p:attrNameLst>
                                          <p:attrName>style.visibility</p:attrName>
                                        </p:attrNameLst>
                                      </p:cBhvr>
                                      <p:to>
                                        <p:strVal val="visible"/>
                                      </p:to>
                                    </p:set>
                                    <p:anim calcmode="lin" valueType="num">
                                      <p:cBhvr additive="base">
                                        <p:cTn id="49" dur="500" fill="hold"/>
                                        <p:tgtEl>
                                          <p:spTgt spid="6">
                                            <p:txEl>
                                              <p:pRg st="5" end="5"/>
                                            </p:txEl>
                                          </p:spTgt>
                                        </p:tgtEl>
                                        <p:attrNameLst>
                                          <p:attrName>ppt_x</p:attrName>
                                        </p:attrNameLst>
                                      </p:cBhvr>
                                      <p:tavLst>
                                        <p:tav tm="0">
                                          <p:val>
                                            <p:strVal val="1+#ppt_w/2"/>
                                          </p:val>
                                        </p:tav>
                                        <p:tav tm="100000">
                                          <p:val>
                                            <p:strVal val="#ppt_x"/>
                                          </p:val>
                                        </p:tav>
                                      </p:tavLst>
                                    </p:anim>
                                    <p:anim calcmode="lin" valueType="num">
                                      <p:cBhvr additive="base">
                                        <p:cTn id="50" dur="500" fill="hold"/>
                                        <p:tgtEl>
                                          <p:spTgt spid="6">
                                            <p:txEl>
                                              <p:pRg st="5" end="5"/>
                                            </p:txEl>
                                          </p:spTgt>
                                        </p:tgtEl>
                                        <p:attrNameLst>
                                          <p:attrName>ppt_y</p:attrName>
                                        </p:attrNameLst>
                                      </p:cBhvr>
                                      <p:tavLst>
                                        <p:tav tm="0">
                                          <p:val>
                                            <p:strVal val="0-#ppt_h/2"/>
                                          </p:val>
                                        </p:tav>
                                        <p:tav tm="100000">
                                          <p:val>
                                            <p:strVal val="#ppt_y"/>
                                          </p:val>
                                        </p:tav>
                                      </p:tavLst>
                                    </p:anim>
                                  </p:childTnLst>
                                </p:cTn>
                              </p:par>
                              <p:par>
                                <p:cTn id="51" presetID="2" presetClass="entr" presetSubtype="3" fill="hold" grpId="0" nodeType="withEffect">
                                  <p:stCondLst>
                                    <p:cond delay="0"/>
                                  </p:stCondLst>
                                  <p:childTnLst>
                                    <p:set>
                                      <p:cBhvr>
                                        <p:cTn id="52" dur="1" fill="hold">
                                          <p:stCondLst>
                                            <p:cond delay="0"/>
                                          </p:stCondLst>
                                        </p:cTn>
                                        <p:tgtEl>
                                          <p:spTgt spid="6">
                                            <p:txEl>
                                              <p:pRg st="6" end="6"/>
                                            </p:txEl>
                                          </p:spTgt>
                                        </p:tgtEl>
                                        <p:attrNameLst>
                                          <p:attrName>style.visibility</p:attrName>
                                        </p:attrNameLst>
                                      </p:cBhvr>
                                      <p:to>
                                        <p:strVal val="visible"/>
                                      </p:to>
                                    </p:set>
                                    <p:anim calcmode="lin" valueType="num">
                                      <p:cBhvr additive="base">
                                        <p:cTn id="53" dur="500" fill="hold"/>
                                        <p:tgtEl>
                                          <p:spTgt spid="6">
                                            <p:txEl>
                                              <p:pRg st="6" end="6"/>
                                            </p:txEl>
                                          </p:spTgt>
                                        </p:tgtEl>
                                        <p:attrNameLst>
                                          <p:attrName>ppt_x</p:attrName>
                                        </p:attrNameLst>
                                      </p:cBhvr>
                                      <p:tavLst>
                                        <p:tav tm="0">
                                          <p:val>
                                            <p:strVal val="1+#ppt_w/2"/>
                                          </p:val>
                                        </p:tav>
                                        <p:tav tm="100000">
                                          <p:val>
                                            <p:strVal val="#ppt_x"/>
                                          </p:val>
                                        </p:tav>
                                      </p:tavLst>
                                    </p:anim>
                                    <p:anim calcmode="lin" valueType="num">
                                      <p:cBhvr additive="base">
                                        <p:cTn id="54" dur="500" fill="hold"/>
                                        <p:tgtEl>
                                          <p:spTgt spid="6">
                                            <p:txEl>
                                              <p:pRg st="6" end="6"/>
                                            </p:txEl>
                                          </p:spTgt>
                                        </p:tgtEl>
                                        <p:attrNameLst>
                                          <p:attrName>ppt_y</p:attrName>
                                        </p:attrNameLst>
                                      </p:cBhvr>
                                      <p:tavLst>
                                        <p:tav tm="0">
                                          <p:val>
                                            <p:strVal val="0-#ppt_h/2"/>
                                          </p:val>
                                        </p:tav>
                                        <p:tav tm="100000">
                                          <p:val>
                                            <p:strVal val="#ppt_y"/>
                                          </p:val>
                                        </p:tav>
                                      </p:tavLst>
                                    </p:anim>
                                  </p:childTnLst>
                                </p:cTn>
                              </p:par>
                              <p:par>
                                <p:cTn id="55" presetID="2" presetClass="entr" presetSubtype="3" fill="hold" grpId="0" nodeType="withEffect">
                                  <p:stCondLst>
                                    <p:cond delay="0"/>
                                  </p:stCondLst>
                                  <p:childTnLst>
                                    <p:set>
                                      <p:cBhvr>
                                        <p:cTn id="56" dur="1" fill="hold">
                                          <p:stCondLst>
                                            <p:cond delay="0"/>
                                          </p:stCondLst>
                                        </p:cTn>
                                        <p:tgtEl>
                                          <p:spTgt spid="6">
                                            <p:txEl>
                                              <p:pRg st="7" end="7"/>
                                            </p:txEl>
                                          </p:spTgt>
                                        </p:tgtEl>
                                        <p:attrNameLst>
                                          <p:attrName>style.visibility</p:attrName>
                                        </p:attrNameLst>
                                      </p:cBhvr>
                                      <p:to>
                                        <p:strVal val="visible"/>
                                      </p:to>
                                    </p:set>
                                    <p:anim calcmode="lin" valueType="num">
                                      <p:cBhvr additive="base">
                                        <p:cTn id="57" dur="500" fill="hold"/>
                                        <p:tgtEl>
                                          <p:spTgt spid="6">
                                            <p:txEl>
                                              <p:pRg st="7" end="7"/>
                                            </p:txEl>
                                          </p:spTgt>
                                        </p:tgtEl>
                                        <p:attrNameLst>
                                          <p:attrName>ppt_x</p:attrName>
                                        </p:attrNameLst>
                                      </p:cBhvr>
                                      <p:tavLst>
                                        <p:tav tm="0">
                                          <p:val>
                                            <p:strVal val="1+#ppt_w/2"/>
                                          </p:val>
                                        </p:tav>
                                        <p:tav tm="100000">
                                          <p:val>
                                            <p:strVal val="#ppt_x"/>
                                          </p:val>
                                        </p:tav>
                                      </p:tavLst>
                                    </p:anim>
                                    <p:anim calcmode="lin" valueType="num">
                                      <p:cBhvr additive="base">
                                        <p:cTn id="58" dur="500" fill="hold"/>
                                        <p:tgtEl>
                                          <p:spTgt spid="6">
                                            <p:txEl>
                                              <p:pRg st="7" end="7"/>
                                            </p:txEl>
                                          </p:spTgt>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BA52644A-969A-DF9A-AE95-791F5E81B9FB}"/>
              </a:ext>
            </a:extLst>
          </p:cNvPr>
          <p:cNvSpPr>
            <a:spLocks noGrp="1"/>
          </p:cNvSpPr>
          <p:nvPr>
            <p:ph idx="1"/>
          </p:nvPr>
        </p:nvSpPr>
        <p:spPr>
          <a:xfrm>
            <a:off x="1487488" y="116632"/>
            <a:ext cx="10018713" cy="3124201"/>
          </a:xfrm>
        </p:spPr>
        <p:txBody>
          <a:bodyPr>
            <a:normAutofit fontScale="40000" lnSpcReduction="20000"/>
          </a:bodyPr>
          <a:lstStyle/>
          <a:p>
            <a:pPr marL="0" indent="0">
              <a:buNone/>
            </a:pPr>
            <a:r>
              <a:rPr lang="en-US" sz="5000" b="1" dirty="0">
                <a:solidFill>
                  <a:schemeClr val="accent1"/>
                </a:solidFill>
              </a:rPr>
              <a:t>Existing System</a:t>
            </a:r>
          </a:p>
          <a:p>
            <a:pPr marL="0" indent="0">
              <a:buNone/>
            </a:pPr>
            <a:endParaRPr lang="en-US" sz="2000" b="1" dirty="0"/>
          </a:p>
          <a:p>
            <a:pPr lvl="1">
              <a:buFont typeface="Wingdings" panose="05000000000000000000" pitchFamily="2" charset="2"/>
              <a:buChar char="Ø"/>
            </a:pPr>
            <a:r>
              <a:rPr lang="en-US" sz="3100" b="1" dirty="0"/>
              <a:t>Manual Data Entry</a:t>
            </a:r>
            <a:r>
              <a:rPr lang="en-US" sz="3100" dirty="0"/>
              <a:t>: Conventional methods involve paper-based and manual operations for recording dairy data.</a:t>
            </a:r>
          </a:p>
          <a:p>
            <a:pPr lvl="1">
              <a:buFont typeface="Wingdings" panose="05000000000000000000" pitchFamily="2" charset="2"/>
              <a:buChar char="Ø"/>
            </a:pPr>
            <a:r>
              <a:rPr lang="en-US" sz="3100" b="1" dirty="0"/>
              <a:t>Inefficient Data Management</a:t>
            </a:r>
            <a:r>
              <a:rPr lang="en-US" sz="3100" dirty="0"/>
              <a:t>: Searching for specific records, such as farmer details or inventory lists, is time-consuming and prone to errors due to manual processes.</a:t>
            </a:r>
          </a:p>
          <a:p>
            <a:pPr lvl="1">
              <a:buFont typeface="Wingdings" panose="05000000000000000000" pitchFamily="2" charset="2"/>
              <a:buChar char="Ø"/>
            </a:pPr>
            <a:r>
              <a:rPr lang="en-US" sz="3100" b="1" dirty="0"/>
              <a:t>Limited Integration</a:t>
            </a:r>
            <a:r>
              <a:rPr lang="en-US" sz="3100" dirty="0"/>
              <a:t>: Various aspects of dairy management, such as billing, inventory, and staff scheduling, are not integrated, leading to fragmented operations.</a:t>
            </a:r>
          </a:p>
          <a:p>
            <a:pPr lvl="1">
              <a:buFont typeface="Wingdings" panose="05000000000000000000" pitchFamily="2" charset="2"/>
              <a:buChar char="Ø"/>
            </a:pPr>
            <a:r>
              <a:rPr lang="en-US" sz="3100" b="1" dirty="0"/>
              <a:t>Lack of Real-Time Data</a:t>
            </a:r>
            <a:r>
              <a:rPr lang="en-US" sz="3100" dirty="0"/>
              <a:t>: Current systems do not provide real-time data analytics, making it difficult to monitor and make timely decisions.</a:t>
            </a:r>
          </a:p>
          <a:p>
            <a:pPr lvl="1">
              <a:buFont typeface="Wingdings" panose="05000000000000000000" pitchFamily="2" charset="2"/>
              <a:buChar char="Ø"/>
            </a:pPr>
            <a:r>
              <a:rPr lang="en-US" sz="3100" b="1" dirty="0"/>
              <a:t>Report Generation</a:t>
            </a:r>
            <a:r>
              <a:rPr lang="en-US" sz="3100" dirty="0"/>
              <a:t>: Generating reports is cumbersome and limited due to the reliance on paper records.</a:t>
            </a:r>
          </a:p>
          <a:p>
            <a:pPr lvl="1">
              <a:buFont typeface="Wingdings" panose="05000000000000000000" pitchFamily="2" charset="2"/>
              <a:buChar char="Ø"/>
            </a:pPr>
            <a:r>
              <a:rPr lang="en-US" sz="3100" b="1" dirty="0"/>
              <a:t>Resource Management</a:t>
            </a:r>
            <a:r>
              <a:rPr lang="en-US" sz="3100" dirty="0"/>
              <a:t>: Manual tracking of resources such as feed, medical supplies, and equipment is inefficient and prone to errors.</a:t>
            </a:r>
          </a:p>
          <a:p>
            <a:pPr lvl="1">
              <a:buFont typeface="Wingdings" panose="05000000000000000000" pitchFamily="2" charset="2"/>
              <a:buChar char="Ø"/>
            </a:pPr>
            <a:r>
              <a:rPr lang="en-US" sz="3100" b="1" dirty="0"/>
              <a:t>Customer Interaction</a:t>
            </a:r>
            <a:r>
              <a:rPr lang="en-US" sz="3100" dirty="0"/>
              <a:t>: Handling customer orders and feedback is slow and unorganized, affecting overall customer satisfaction.</a:t>
            </a:r>
          </a:p>
          <a:p>
            <a:endParaRPr lang="en-US" dirty="0"/>
          </a:p>
        </p:txBody>
      </p:sp>
      <p:sp>
        <p:nvSpPr>
          <p:cNvPr id="2" name="Slide Number Placeholder 1">
            <a:extLst>
              <a:ext uri="{FF2B5EF4-FFF2-40B4-BE49-F238E27FC236}">
                <a16:creationId xmlns:a16="http://schemas.microsoft.com/office/drawing/2014/main" id="{C2C8BBA8-248C-AF44-A558-0417A1D9202E}"/>
              </a:ext>
            </a:extLst>
          </p:cNvPr>
          <p:cNvSpPr>
            <a:spLocks noGrp="1"/>
          </p:cNvSpPr>
          <p:nvPr>
            <p:ph type="sldNum" sz="quarter" idx="12"/>
          </p:nvPr>
        </p:nvSpPr>
        <p:spPr/>
        <p:txBody>
          <a:bodyPr/>
          <a:lstStyle/>
          <a:p>
            <a:fld id="{E31375A4-56A4-47D6-9801-1991572033F7}" type="slidenum">
              <a:rPr lang="en-US" smtClean="0"/>
              <a:t>6</a:t>
            </a:fld>
            <a:endParaRPr lang="en-US"/>
          </a:p>
        </p:txBody>
      </p:sp>
      <p:sp>
        <p:nvSpPr>
          <p:cNvPr id="7" name="Content Placeholder 5">
            <a:extLst>
              <a:ext uri="{FF2B5EF4-FFF2-40B4-BE49-F238E27FC236}">
                <a16:creationId xmlns:a16="http://schemas.microsoft.com/office/drawing/2014/main" id="{146BFFB3-730B-0CF8-4844-EDD0D4D8A9C9}"/>
              </a:ext>
            </a:extLst>
          </p:cNvPr>
          <p:cNvSpPr txBox="1">
            <a:spLocks/>
          </p:cNvSpPr>
          <p:nvPr/>
        </p:nvSpPr>
        <p:spPr>
          <a:xfrm>
            <a:off x="1487487" y="3231574"/>
            <a:ext cx="10018713" cy="2687782"/>
          </a:xfrm>
          <a:prstGeom prst="rect">
            <a:avLst/>
          </a:prstGeom>
        </p:spPr>
        <p:txBody>
          <a:bodyPr vert="horz" lIns="91440" tIns="45720" rIns="91440" bIns="45720" rtlCol="0" anchor="ctr">
            <a:normAutofit fontScale="47500" lnSpcReduction="20000"/>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pPr marL="0" indent="0">
              <a:buNone/>
            </a:pPr>
            <a:r>
              <a:rPr lang="en-US" sz="4200" b="1" dirty="0">
                <a:solidFill>
                  <a:schemeClr val="accent1"/>
                </a:solidFill>
              </a:rPr>
              <a:t>Proposed System</a:t>
            </a:r>
          </a:p>
          <a:p>
            <a:pPr marL="0" indent="0">
              <a:buNone/>
            </a:pPr>
            <a:endParaRPr lang="en-US" sz="400" b="1" dirty="0"/>
          </a:p>
          <a:p>
            <a:pPr lvl="1">
              <a:buFont typeface="Wingdings" panose="05000000000000000000" pitchFamily="2" charset="2"/>
              <a:buChar char="Ø"/>
            </a:pPr>
            <a:r>
              <a:rPr lang="en-US" sz="2500" b="1" dirty="0"/>
              <a:t>Web-Based Application</a:t>
            </a:r>
            <a:r>
              <a:rPr lang="en-US" sz="2500" dirty="0"/>
              <a:t>: Develop a web-based application to provide necessary services and streamline dairy management processes.</a:t>
            </a:r>
          </a:p>
          <a:p>
            <a:pPr lvl="1">
              <a:buFont typeface="Wingdings" panose="05000000000000000000" pitchFamily="2" charset="2"/>
              <a:buChar char="Ø"/>
            </a:pPr>
            <a:r>
              <a:rPr lang="en-US" sz="2500" b="1" dirty="0"/>
              <a:t>User-Friendly Interface</a:t>
            </a:r>
            <a:r>
              <a:rPr lang="en-US" sz="2500" dirty="0"/>
              <a:t>: Design an intuitive interface for ease of use by farmers, staff, and administrators.</a:t>
            </a:r>
          </a:p>
          <a:p>
            <a:pPr lvl="1">
              <a:buFont typeface="Wingdings" panose="05000000000000000000" pitchFamily="2" charset="2"/>
              <a:buChar char="Ø"/>
            </a:pPr>
            <a:r>
              <a:rPr lang="en-US" sz="2500" b="1" dirty="0"/>
              <a:t>Data Entry</a:t>
            </a:r>
            <a:r>
              <a:rPr lang="en-US" sz="2500" dirty="0"/>
              <a:t>: Automate the process of recording and managing data, reducing the reliance on paper and minimizing errors.</a:t>
            </a:r>
          </a:p>
          <a:p>
            <a:pPr lvl="1">
              <a:buFont typeface="Wingdings" panose="05000000000000000000" pitchFamily="2" charset="2"/>
              <a:buChar char="Ø"/>
            </a:pPr>
            <a:r>
              <a:rPr lang="en-US" sz="2500" b="1" dirty="0"/>
              <a:t>Integrated Management</a:t>
            </a:r>
            <a:r>
              <a:rPr lang="en-US" sz="2500" dirty="0"/>
              <a:t>: Integrate various modules such as billing, inventory, staff scheduling, and customer orders into a single platform for seamless operations.</a:t>
            </a:r>
          </a:p>
          <a:p>
            <a:pPr lvl="1">
              <a:buFont typeface="Wingdings" panose="05000000000000000000" pitchFamily="2" charset="2"/>
              <a:buChar char="Ø"/>
            </a:pPr>
            <a:r>
              <a:rPr lang="en-US" sz="2500" b="1" dirty="0"/>
              <a:t>Enhanced Customer Interaction</a:t>
            </a:r>
            <a:r>
              <a:rPr lang="en-US" sz="2500" dirty="0"/>
              <a:t>: Facilitate efficient handling of customer orders, feedback, and support through a centralized system.</a:t>
            </a:r>
          </a:p>
          <a:p>
            <a:pPr lvl="1">
              <a:buFont typeface="Wingdings" panose="05000000000000000000" pitchFamily="2" charset="2"/>
              <a:buChar char="Ø"/>
            </a:pPr>
            <a:r>
              <a:rPr lang="en-US" sz="2500" b="1" dirty="0"/>
              <a:t>Easy Search and Retrieval</a:t>
            </a:r>
            <a:r>
              <a:rPr lang="en-US" sz="2500" dirty="0"/>
              <a:t>: Enable easy searching and retrieval of records using basic features such as names, dates, and categories.</a:t>
            </a:r>
          </a:p>
          <a:p>
            <a:pPr marL="457200" lvl="1" indent="0">
              <a:buNone/>
            </a:pPr>
            <a:endParaRPr lang="en-US" sz="1200" dirty="0"/>
          </a:p>
        </p:txBody>
      </p:sp>
    </p:spTree>
    <p:extLst>
      <p:ext uri="{BB962C8B-B14F-4D97-AF65-F5344CB8AC3E}">
        <p14:creationId xmlns:p14="http://schemas.microsoft.com/office/powerpoint/2010/main" val="115302768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2000"/>
                                        <p:tgtEl>
                                          <p:spTgt spid="6">
                                            <p:txEl>
                                              <p:pRg st="0" end="0"/>
                                            </p:txEl>
                                          </p:spTgt>
                                        </p:tgtEl>
                                      </p:cBhvr>
                                    </p:animEffect>
                                    <p:anim calcmode="lin" valueType="num">
                                      <p:cBhvr>
                                        <p:cTn id="8" dur="2000" fill="hold"/>
                                        <p:tgtEl>
                                          <p:spTgt spid="6">
                                            <p:txEl>
                                              <p:pRg st="0" end="0"/>
                                            </p:txEl>
                                          </p:spTgt>
                                        </p:tgtEl>
                                        <p:attrNameLst>
                                          <p:attrName>ppt_w</p:attrName>
                                        </p:attrNameLst>
                                      </p:cBhvr>
                                      <p:tavLst>
                                        <p:tav tm="0" fmla="#ppt_w*sin(2.5*pi*$)">
                                          <p:val>
                                            <p:fltVal val="0"/>
                                          </p:val>
                                        </p:tav>
                                        <p:tav tm="100000">
                                          <p:val>
                                            <p:fltVal val="1"/>
                                          </p:val>
                                        </p:tav>
                                      </p:tavLst>
                                    </p:anim>
                                    <p:anim calcmode="lin" valueType="num">
                                      <p:cBhvr>
                                        <p:cTn id="9" dur="2000" fill="hold"/>
                                        <p:tgtEl>
                                          <p:spTgt spid="6">
                                            <p:txEl>
                                              <p:pRg st="0" end="0"/>
                                            </p:txEl>
                                          </p:spTgt>
                                        </p:tgtEl>
                                        <p:attrNameLst>
                                          <p:attrName>ppt_h</p:attrName>
                                        </p:attrNameLst>
                                      </p:cBhvr>
                                      <p:tavLst>
                                        <p:tav tm="0">
                                          <p:val>
                                            <p:strVal val="#ppt_h"/>
                                          </p:val>
                                        </p:tav>
                                        <p:tav tm="100000">
                                          <p:val>
                                            <p:strVal val="#ppt_h"/>
                                          </p:val>
                                        </p:tav>
                                      </p:tavLst>
                                    </p:anim>
                                  </p:childTnLst>
                                </p:cTn>
                              </p:par>
                              <p:par>
                                <p:cTn id="10" presetID="45" presetClass="entr" presetSubtype="0" fill="hold" grpId="0" nodeType="with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fade">
                                      <p:cBhvr>
                                        <p:cTn id="12" dur="2000"/>
                                        <p:tgtEl>
                                          <p:spTgt spid="6">
                                            <p:txEl>
                                              <p:pRg st="2" end="2"/>
                                            </p:txEl>
                                          </p:spTgt>
                                        </p:tgtEl>
                                      </p:cBhvr>
                                    </p:animEffect>
                                    <p:anim calcmode="lin" valueType="num">
                                      <p:cBhvr>
                                        <p:cTn id="13" dur="2000" fill="hold"/>
                                        <p:tgtEl>
                                          <p:spTgt spid="6">
                                            <p:txEl>
                                              <p:pRg st="2" end="2"/>
                                            </p:txEl>
                                          </p:spTgt>
                                        </p:tgtEl>
                                        <p:attrNameLst>
                                          <p:attrName>ppt_w</p:attrName>
                                        </p:attrNameLst>
                                      </p:cBhvr>
                                      <p:tavLst>
                                        <p:tav tm="0" fmla="#ppt_w*sin(2.5*pi*$)">
                                          <p:val>
                                            <p:fltVal val="0"/>
                                          </p:val>
                                        </p:tav>
                                        <p:tav tm="100000">
                                          <p:val>
                                            <p:fltVal val="1"/>
                                          </p:val>
                                        </p:tav>
                                      </p:tavLst>
                                    </p:anim>
                                    <p:anim calcmode="lin" valueType="num">
                                      <p:cBhvr>
                                        <p:cTn id="14" dur="2000" fill="hold"/>
                                        <p:tgtEl>
                                          <p:spTgt spid="6">
                                            <p:txEl>
                                              <p:pRg st="2" end="2"/>
                                            </p:txEl>
                                          </p:spTgt>
                                        </p:tgtEl>
                                        <p:attrNameLst>
                                          <p:attrName>ppt_h</p:attrName>
                                        </p:attrNameLst>
                                      </p:cBhvr>
                                      <p:tavLst>
                                        <p:tav tm="0">
                                          <p:val>
                                            <p:strVal val="#ppt_h"/>
                                          </p:val>
                                        </p:tav>
                                        <p:tav tm="100000">
                                          <p:val>
                                            <p:strVal val="#ppt_h"/>
                                          </p:val>
                                        </p:tav>
                                      </p:tavLst>
                                    </p:anim>
                                  </p:childTnLst>
                                </p:cTn>
                              </p:par>
                              <p:par>
                                <p:cTn id="15" presetID="45" presetClass="entr" presetSubtype="0" fill="hold" grpId="0" nodeType="withEffect">
                                  <p:stCondLst>
                                    <p:cond delay="0"/>
                                  </p:stCondLst>
                                  <p:childTnLst>
                                    <p:set>
                                      <p:cBhvr>
                                        <p:cTn id="16" dur="1" fill="hold">
                                          <p:stCondLst>
                                            <p:cond delay="0"/>
                                          </p:stCondLst>
                                        </p:cTn>
                                        <p:tgtEl>
                                          <p:spTgt spid="6">
                                            <p:txEl>
                                              <p:pRg st="3" end="3"/>
                                            </p:txEl>
                                          </p:spTgt>
                                        </p:tgtEl>
                                        <p:attrNameLst>
                                          <p:attrName>style.visibility</p:attrName>
                                        </p:attrNameLst>
                                      </p:cBhvr>
                                      <p:to>
                                        <p:strVal val="visible"/>
                                      </p:to>
                                    </p:set>
                                    <p:animEffect transition="in" filter="fade">
                                      <p:cBhvr>
                                        <p:cTn id="17" dur="2000"/>
                                        <p:tgtEl>
                                          <p:spTgt spid="6">
                                            <p:txEl>
                                              <p:pRg st="3" end="3"/>
                                            </p:txEl>
                                          </p:spTgt>
                                        </p:tgtEl>
                                      </p:cBhvr>
                                    </p:animEffect>
                                    <p:anim calcmode="lin" valueType="num">
                                      <p:cBhvr>
                                        <p:cTn id="18" dur="2000" fill="hold"/>
                                        <p:tgtEl>
                                          <p:spTgt spid="6">
                                            <p:txEl>
                                              <p:pRg st="3" end="3"/>
                                            </p:txEl>
                                          </p:spTgt>
                                        </p:tgtEl>
                                        <p:attrNameLst>
                                          <p:attrName>ppt_w</p:attrName>
                                        </p:attrNameLst>
                                      </p:cBhvr>
                                      <p:tavLst>
                                        <p:tav tm="0" fmla="#ppt_w*sin(2.5*pi*$)">
                                          <p:val>
                                            <p:fltVal val="0"/>
                                          </p:val>
                                        </p:tav>
                                        <p:tav tm="100000">
                                          <p:val>
                                            <p:fltVal val="1"/>
                                          </p:val>
                                        </p:tav>
                                      </p:tavLst>
                                    </p:anim>
                                    <p:anim calcmode="lin" valueType="num">
                                      <p:cBhvr>
                                        <p:cTn id="19" dur="2000" fill="hold"/>
                                        <p:tgtEl>
                                          <p:spTgt spid="6">
                                            <p:txEl>
                                              <p:pRg st="3" end="3"/>
                                            </p:txEl>
                                          </p:spTgt>
                                        </p:tgtEl>
                                        <p:attrNameLst>
                                          <p:attrName>ppt_h</p:attrName>
                                        </p:attrNameLst>
                                      </p:cBhvr>
                                      <p:tavLst>
                                        <p:tav tm="0">
                                          <p:val>
                                            <p:strVal val="#ppt_h"/>
                                          </p:val>
                                        </p:tav>
                                        <p:tav tm="100000">
                                          <p:val>
                                            <p:strVal val="#ppt_h"/>
                                          </p:val>
                                        </p:tav>
                                      </p:tavLst>
                                    </p:anim>
                                  </p:childTnLst>
                                </p:cTn>
                              </p:par>
                              <p:par>
                                <p:cTn id="20" presetID="45" presetClass="entr" presetSubtype="0" fill="hold" grpId="0" nodeType="withEffect">
                                  <p:stCondLst>
                                    <p:cond delay="0"/>
                                  </p:stCondLst>
                                  <p:childTnLst>
                                    <p:set>
                                      <p:cBhvr>
                                        <p:cTn id="21" dur="1" fill="hold">
                                          <p:stCondLst>
                                            <p:cond delay="0"/>
                                          </p:stCondLst>
                                        </p:cTn>
                                        <p:tgtEl>
                                          <p:spTgt spid="6">
                                            <p:txEl>
                                              <p:pRg st="4" end="4"/>
                                            </p:txEl>
                                          </p:spTgt>
                                        </p:tgtEl>
                                        <p:attrNameLst>
                                          <p:attrName>style.visibility</p:attrName>
                                        </p:attrNameLst>
                                      </p:cBhvr>
                                      <p:to>
                                        <p:strVal val="visible"/>
                                      </p:to>
                                    </p:set>
                                    <p:animEffect transition="in" filter="fade">
                                      <p:cBhvr>
                                        <p:cTn id="22" dur="2000"/>
                                        <p:tgtEl>
                                          <p:spTgt spid="6">
                                            <p:txEl>
                                              <p:pRg st="4" end="4"/>
                                            </p:txEl>
                                          </p:spTgt>
                                        </p:tgtEl>
                                      </p:cBhvr>
                                    </p:animEffect>
                                    <p:anim calcmode="lin" valueType="num">
                                      <p:cBhvr>
                                        <p:cTn id="23" dur="2000" fill="hold"/>
                                        <p:tgtEl>
                                          <p:spTgt spid="6">
                                            <p:txEl>
                                              <p:pRg st="4" end="4"/>
                                            </p:txEl>
                                          </p:spTgt>
                                        </p:tgtEl>
                                        <p:attrNameLst>
                                          <p:attrName>ppt_w</p:attrName>
                                        </p:attrNameLst>
                                      </p:cBhvr>
                                      <p:tavLst>
                                        <p:tav tm="0" fmla="#ppt_w*sin(2.5*pi*$)">
                                          <p:val>
                                            <p:fltVal val="0"/>
                                          </p:val>
                                        </p:tav>
                                        <p:tav tm="100000">
                                          <p:val>
                                            <p:fltVal val="1"/>
                                          </p:val>
                                        </p:tav>
                                      </p:tavLst>
                                    </p:anim>
                                    <p:anim calcmode="lin" valueType="num">
                                      <p:cBhvr>
                                        <p:cTn id="24" dur="2000" fill="hold"/>
                                        <p:tgtEl>
                                          <p:spTgt spid="6">
                                            <p:txEl>
                                              <p:pRg st="4" end="4"/>
                                            </p:txEl>
                                          </p:spTgt>
                                        </p:tgtEl>
                                        <p:attrNameLst>
                                          <p:attrName>ppt_h</p:attrName>
                                        </p:attrNameLst>
                                      </p:cBhvr>
                                      <p:tavLst>
                                        <p:tav tm="0">
                                          <p:val>
                                            <p:strVal val="#ppt_h"/>
                                          </p:val>
                                        </p:tav>
                                        <p:tav tm="100000">
                                          <p:val>
                                            <p:strVal val="#ppt_h"/>
                                          </p:val>
                                        </p:tav>
                                      </p:tavLst>
                                    </p:anim>
                                  </p:childTnLst>
                                </p:cTn>
                              </p:par>
                              <p:par>
                                <p:cTn id="25" presetID="45" presetClass="entr" presetSubtype="0" fill="hold" grpId="0" nodeType="with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animEffect transition="in" filter="fade">
                                      <p:cBhvr>
                                        <p:cTn id="27" dur="2000"/>
                                        <p:tgtEl>
                                          <p:spTgt spid="6">
                                            <p:txEl>
                                              <p:pRg st="5" end="5"/>
                                            </p:txEl>
                                          </p:spTgt>
                                        </p:tgtEl>
                                      </p:cBhvr>
                                    </p:animEffect>
                                    <p:anim calcmode="lin" valueType="num">
                                      <p:cBhvr>
                                        <p:cTn id="28" dur="2000" fill="hold"/>
                                        <p:tgtEl>
                                          <p:spTgt spid="6">
                                            <p:txEl>
                                              <p:pRg st="5" end="5"/>
                                            </p:txEl>
                                          </p:spTgt>
                                        </p:tgtEl>
                                        <p:attrNameLst>
                                          <p:attrName>ppt_w</p:attrName>
                                        </p:attrNameLst>
                                      </p:cBhvr>
                                      <p:tavLst>
                                        <p:tav tm="0" fmla="#ppt_w*sin(2.5*pi*$)">
                                          <p:val>
                                            <p:fltVal val="0"/>
                                          </p:val>
                                        </p:tav>
                                        <p:tav tm="100000">
                                          <p:val>
                                            <p:fltVal val="1"/>
                                          </p:val>
                                        </p:tav>
                                      </p:tavLst>
                                    </p:anim>
                                    <p:anim calcmode="lin" valueType="num">
                                      <p:cBhvr>
                                        <p:cTn id="29" dur="2000" fill="hold"/>
                                        <p:tgtEl>
                                          <p:spTgt spid="6">
                                            <p:txEl>
                                              <p:pRg st="5" end="5"/>
                                            </p:txEl>
                                          </p:spTgt>
                                        </p:tgtEl>
                                        <p:attrNameLst>
                                          <p:attrName>ppt_h</p:attrName>
                                        </p:attrNameLst>
                                      </p:cBhvr>
                                      <p:tavLst>
                                        <p:tav tm="0">
                                          <p:val>
                                            <p:strVal val="#ppt_h"/>
                                          </p:val>
                                        </p:tav>
                                        <p:tav tm="100000">
                                          <p:val>
                                            <p:strVal val="#ppt_h"/>
                                          </p:val>
                                        </p:tav>
                                      </p:tavLst>
                                    </p:anim>
                                  </p:childTnLst>
                                </p:cTn>
                              </p:par>
                              <p:par>
                                <p:cTn id="30" presetID="45" presetClass="entr" presetSubtype="0" fill="hold" grpId="0" nodeType="withEffect">
                                  <p:stCondLst>
                                    <p:cond delay="0"/>
                                  </p:stCondLst>
                                  <p:childTnLst>
                                    <p:set>
                                      <p:cBhvr>
                                        <p:cTn id="31" dur="1" fill="hold">
                                          <p:stCondLst>
                                            <p:cond delay="0"/>
                                          </p:stCondLst>
                                        </p:cTn>
                                        <p:tgtEl>
                                          <p:spTgt spid="6">
                                            <p:txEl>
                                              <p:pRg st="6" end="6"/>
                                            </p:txEl>
                                          </p:spTgt>
                                        </p:tgtEl>
                                        <p:attrNameLst>
                                          <p:attrName>style.visibility</p:attrName>
                                        </p:attrNameLst>
                                      </p:cBhvr>
                                      <p:to>
                                        <p:strVal val="visible"/>
                                      </p:to>
                                    </p:set>
                                    <p:animEffect transition="in" filter="fade">
                                      <p:cBhvr>
                                        <p:cTn id="32" dur="2000"/>
                                        <p:tgtEl>
                                          <p:spTgt spid="6">
                                            <p:txEl>
                                              <p:pRg st="6" end="6"/>
                                            </p:txEl>
                                          </p:spTgt>
                                        </p:tgtEl>
                                      </p:cBhvr>
                                    </p:animEffect>
                                    <p:anim calcmode="lin" valueType="num">
                                      <p:cBhvr>
                                        <p:cTn id="33" dur="2000" fill="hold"/>
                                        <p:tgtEl>
                                          <p:spTgt spid="6">
                                            <p:txEl>
                                              <p:pRg st="6" end="6"/>
                                            </p:txEl>
                                          </p:spTgt>
                                        </p:tgtEl>
                                        <p:attrNameLst>
                                          <p:attrName>ppt_w</p:attrName>
                                        </p:attrNameLst>
                                      </p:cBhvr>
                                      <p:tavLst>
                                        <p:tav tm="0" fmla="#ppt_w*sin(2.5*pi*$)">
                                          <p:val>
                                            <p:fltVal val="0"/>
                                          </p:val>
                                        </p:tav>
                                        <p:tav tm="100000">
                                          <p:val>
                                            <p:fltVal val="1"/>
                                          </p:val>
                                        </p:tav>
                                      </p:tavLst>
                                    </p:anim>
                                    <p:anim calcmode="lin" valueType="num">
                                      <p:cBhvr>
                                        <p:cTn id="34" dur="2000" fill="hold"/>
                                        <p:tgtEl>
                                          <p:spTgt spid="6">
                                            <p:txEl>
                                              <p:pRg st="6" end="6"/>
                                            </p:txEl>
                                          </p:spTgt>
                                        </p:tgtEl>
                                        <p:attrNameLst>
                                          <p:attrName>ppt_h</p:attrName>
                                        </p:attrNameLst>
                                      </p:cBhvr>
                                      <p:tavLst>
                                        <p:tav tm="0">
                                          <p:val>
                                            <p:strVal val="#ppt_h"/>
                                          </p:val>
                                        </p:tav>
                                        <p:tav tm="100000">
                                          <p:val>
                                            <p:strVal val="#ppt_h"/>
                                          </p:val>
                                        </p:tav>
                                      </p:tavLst>
                                    </p:anim>
                                  </p:childTnLst>
                                </p:cTn>
                              </p:par>
                              <p:par>
                                <p:cTn id="35" presetID="45" presetClass="entr" presetSubtype="0" fill="hold" grpId="0" nodeType="withEffect">
                                  <p:stCondLst>
                                    <p:cond delay="0"/>
                                  </p:stCondLst>
                                  <p:childTnLst>
                                    <p:set>
                                      <p:cBhvr>
                                        <p:cTn id="36" dur="1" fill="hold">
                                          <p:stCondLst>
                                            <p:cond delay="0"/>
                                          </p:stCondLst>
                                        </p:cTn>
                                        <p:tgtEl>
                                          <p:spTgt spid="6">
                                            <p:txEl>
                                              <p:pRg st="7" end="7"/>
                                            </p:txEl>
                                          </p:spTgt>
                                        </p:tgtEl>
                                        <p:attrNameLst>
                                          <p:attrName>style.visibility</p:attrName>
                                        </p:attrNameLst>
                                      </p:cBhvr>
                                      <p:to>
                                        <p:strVal val="visible"/>
                                      </p:to>
                                    </p:set>
                                    <p:animEffect transition="in" filter="fade">
                                      <p:cBhvr>
                                        <p:cTn id="37" dur="2000"/>
                                        <p:tgtEl>
                                          <p:spTgt spid="6">
                                            <p:txEl>
                                              <p:pRg st="7" end="7"/>
                                            </p:txEl>
                                          </p:spTgt>
                                        </p:tgtEl>
                                      </p:cBhvr>
                                    </p:animEffect>
                                    <p:anim calcmode="lin" valueType="num">
                                      <p:cBhvr>
                                        <p:cTn id="38" dur="2000" fill="hold"/>
                                        <p:tgtEl>
                                          <p:spTgt spid="6">
                                            <p:txEl>
                                              <p:pRg st="7" end="7"/>
                                            </p:txEl>
                                          </p:spTgt>
                                        </p:tgtEl>
                                        <p:attrNameLst>
                                          <p:attrName>ppt_w</p:attrName>
                                        </p:attrNameLst>
                                      </p:cBhvr>
                                      <p:tavLst>
                                        <p:tav tm="0" fmla="#ppt_w*sin(2.5*pi*$)">
                                          <p:val>
                                            <p:fltVal val="0"/>
                                          </p:val>
                                        </p:tav>
                                        <p:tav tm="100000">
                                          <p:val>
                                            <p:fltVal val="1"/>
                                          </p:val>
                                        </p:tav>
                                      </p:tavLst>
                                    </p:anim>
                                    <p:anim calcmode="lin" valueType="num">
                                      <p:cBhvr>
                                        <p:cTn id="39" dur="2000" fill="hold"/>
                                        <p:tgtEl>
                                          <p:spTgt spid="6">
                                            <p:txEl>
                                              <p:pRg st="7" end="7"/>
                                            </p:txEl>
                                          </p:spTgt>
                                        </p:tgtEl>
                                        <p:attrNameLst>
                                          <p:attrName>ppt_h</p:attrName>
                                        </p:attrNameLst>
                                      </p:cBhvr>
                                      <p:tavLst>
                                        <p:tav tm="0">
                                          <p:val>
                                            <p:strVal val="#ppt_h"/>
                                          </p:val>
                                        </p:tav>
                                        <p:tav tm="100000">
                                          <p:val>
                                            <p:strVal val="#ppt_h"/>
                                          </p:val>
                                        </p:tav>
                                      </p:tavLst>
                                    </p:anim>
                                  </p:childTnLst>
                                </p:cTn>
                              </p:par>
                              <p:par>
                                <p:cTn id="40" presetID="45" presetClass="entr" presetSubtype="0" fill="hold" grpId="0" nodeType="withEffect">
                                  <p:stCondLst>
                                    <p:cond delay="0"/>
                                  </p:stCondLst>
                                  <p:childTnLst>
                                    <p:set>
                                      <p:cBhvr>
                                        <p:cTn id="41" dur="1" fill="hold">
                                          <p:stCondLst>
                                            <p:cond delay="0"/>
                                          </p:stCondLst>
                                        </p:cTn>
                                        <p:tgtEl>
                                          <p:spTgt spid="6">
                                            <p:txEl>
                                              <p:pRg st="8" end="8"/>
                                            </p:txEl>
                                          </p:spTgt>
                                        </p:tgtEl>
                                        <p:attrNameLst>
                                          <p:attrName>style.visibility</p:attrName>
                                        </p:attrNameLst>
                                      </p:cBhvr>
                                      <p:to>
                                        <p:strVal val="visible"/>
                                      </p:to>
                                    </p:set>
                                    <p:animEffect transition="in" filter="fade">
                                      <p:cBhvr>
                                        <p:cTn id="42" dur="2000"/>
                                        <p:tgtEl>
                                          <p:spTgt spid="6">
                                            <p:txEl>
                                              <p:pRg st="8" end="8"/>
                                            </p:txEl>
                                          </p:spTgt>
                                        </p:tgtEl>
                                      </p:cBhvr>
                                    </p:animEffect>
                                    <p:anim calcmode="lin" valueType="num">
                                      <p:cBhvr>
                                        <p:cTn id="43" dur="2000" fill="hold"/>
                                        <p:tgtEl>
                                          <p:spTgt spid="6">
                                            <p:txEl>
                                              <p:pRg st="8" end="8"/>
                                            </p:txEl>
                                          </p:spTgt>
                                        </p:tgtEl>
                                        <p:attrNameLst>
                                          <p:attrName>ppt_w</p:attrName>
                                        </p:attrNameLst>
                                      </p:cBhvr>
                                      <p:tavLst>
                                        <p:tav tm="0" fmla="#ppt_w*sin(2.5*pi*$)">
                                          <p:val>
                                            <p:fltVal val="0"/>
                                          </p:val>
                                        </p:tav>
                                        <p:tav tm="100000">
                                          <p:val>
                                            <p:fltVal val="1"/>
                                          </p:val>
                                        </p:tav>
                                      </p:tavLst>
                                    </p:anim>
                                    <p:anim calcmode="lin" valueType="num">
                                      <p:cBhvr>
                                        <p:cTn id="44" dur="2000" fill="hold"/>
                                        <p:tgtEl>
                                          <p:spTgt spid="6">
                                            <p:txEl>
                                              <p:pRg st="8" end="8"/>
                                            </p:txEl>
                                          </p:spTgt>
                                        </p:tgtEl>
                                        <p:attrNameLst>
                                          <p:attrName>ppt_h</p:attrName>
                                        </p:attrNameLst>
                                      </p:cBhvr>
                                      <p:tavLst>
                                        <p:tav tm="0">
                                          <p:val>
                                            <p:strVal val="#ppt_h"/>
                                          </p:val>
                                        </p:tav>
                                        <p:tav tm="100000">
                                          <p:val>
                                            <p:strVal val="#ppt_h"/>
                                          </p:val>
                                        </p:tav>
                                      </p:tavLst>
                                    </p:anim>
                                  </p:childTnLst>
                                </p:cTn>
                              </p:par>
                            </p:childTnLst>
                          </p:cTn>
                        </p:par>
                      </p:childTnLst>
                    </p:cTn>
                  </p:par>
                  <p:par>
                    <p:cTn id="45" fill="hold">
                      <p:stCondLst>
                        <p:cond delay="indefinite"/>
                      </p:stCondLst>
                      <p:childTnLst>
                        <p:par>
                          <p:cTn id="46" fill="hold">
                            <p:stCondLst>
                              <p:cond delay="0"/>
                            </p:stCondLst>
                            <p:childTnLst>
                              <p:par>
                                <p:cTn id="47" presetID="26" presetClass="entr" presetSubtype="0" fill="hold" grpId="0" nodeType="clickEffect">
                                  <p:stCondLst>
                                    <p:cond delay="0"/>
                                  </p:stCondLst>
                                  <p:childTnLst>
                                    <p:set>
                                      <p:cBhvr>
                                        <p:cTn id="48" dur="1" fill="hold">
                                          <p:stCondLst>
                                            <p:cond delay="0"/>
                                          </p:stCondLst>
                                        </p:cTn>
                                        <p:tgtEl>
                                          <p:spTgt spid="7">
                                            <p:txEl>
                                              <p:pRg st="0" end="0"/>
                                            </p:txEl>
                                          </p:spTgt>
                                        </p:tgtEl>
                                        <p:attrNameLst>
                                          <p:attrName>style.visibility</p:attrName>
                                        </p:attrNameLst>
                                      </p:cBhvr>
                                      <p:to>
                                        <p:strVal val="visible"/>
                                      </p:to>
                                    </p:set>
                                    <p:animEffect transition="in" filter="wipe(down)">
                                      <p:cBhvr>
                                        <p:cTn id="49" dur="580">
                                          <p:stCondLst>
                                            <p:cond delay="0"/>
                                          </p:stCondLst>
                                        </p:cTn>
                                        <p:tgtEl>
                                          <p:spTgt spid="7">
                                            <p:txEl>
                                              <p:pRg st="0" end="0"/>
                                            </p:txEl>
                                          </p:spTgt>
                                        </p:tgtEl>
                                      </p:cBhvr>
                                    </p:animEffect>
                                    <p:anim calcmode="lin" valueType="num">
                                      <p:cBhvr>
                                        <p:cTn id="50" dur="1822" tmFilter="0,0; 0.14,0.36; 0.43,0.73; 0.71,0.91; 1.0,1.0">
                                          <p:stCondLst>
                                            <p:cond delay="0"/>
                                          </p:stCondLst>
                                        </p:cTn>
                                        <p:tgtEl>
                                          <p:spTgt spid="7">
                                            <p:txEl>
                                              <p:pRg st="0" end="0"/>
                                            </p:txEl>
                                          </p:spTgt>
                                        </p:tgtEl>
                                        <p:attrNameLst>
                                          <p:attrName>ppt_x</p:attrName>
                                        </p:attrNameLst>
                                      </p:cBhvr>
                                      <p:tavLst>
                                        <p:tav tm="0">
                                          <p:val>
                                            <p:strVal val="#ppt_x-0.25"/>
                                          </p:val>
                                        </p:tav>
                                        <p:tav tm="100000">
                                          <p:val>
                                            <p:strVal val="#ppt_x"/>
                                          </p:val>
                                        </p:tav>
                                      </p:tavLst>
                                    </p:anim>
                                    <p:anim calcmode="lin" valueType="num">
                                      <p:cBhvr>
                                        <p:cTn id="51" dur="664" tmFilter="0.0,0.0; 0.25,0.07; 0.50,0.2; 0.75,0.467; 1.0,1.0">
                                          <p:stCondLst>
                                            <p:cond delay="0"/>
                                          </p:stCondLst>
                                        </p:cTn>
                                        <p:tgtEl>
                                          <p:spTgt spid="7">
                                            <p:txEl>
                                              <p:pRg st="0" end="0"/>
                                            </p:txEl>
                                          </p:spTgt>
                                        </p:tgtEl>
                                        <p:attrNameLst>
                                          <p:attrName>ppt_y</p:attrName>
                                        </p:attrNameLst>
                                      </p:cBhvr>
                                      <p:tavLst>
                                        <p:tav tm="0" fmla="#ppt_y-sin(pi*$)/3">
                                          <p:val>
                                            <p:fltVal val="0.5"/>
                                          </p:val>
                                        </p:tav>
                                        <p:tav tm="100000">
                                          <p:val>
                                            <p:fltVal val="1"/>
                                          </p:val>
                                        </p:tav>
                                      </p:tavLst>
                                    </p:anim>
                                    <p:anim calcmode="lin" valueType="num">
                                      <p:cBhvr>
                                        <p:cTn id="52" dur="664" tmFilter="0, 0; 0.125,0.2665; 0.25,0.4; 0.375,0.465; 0.5,0.5;  0.625,0.535; 0.75,0.6; 0.875,0.7335; 1,1">
                                          <p:stCondLst>
                                            <p:cond delay="664"/>
                                          </p:stCondLst>
                                        </p:cTn>
                                        <p:tgtEl>
                                          <p:spTgt spid="7">
                                            <p:txEl>
                                              <p:pRg st="0" end="0"/>
                                            </p:txEl>
                                          </p:spTgt>
                                        </p:tgtEl>
                                        <p:attrNameLst>
                                          <p:attrName>ppt_y</p:attrName>
                                        </p:attrNameLst>
                                      </p:cBhvr>
                                      <p:tavLst>
                                        <p:tav tm="0" fmla="#ppt_y-sin(pi*$)/9">
                                          <p:val>
                                            <p:fltVal val="0"/>
                                          </p:val>
                                        </p:tav>
                                        <p:tav tm="100000">
                                          <p:val>
                                            <p:fltVal val="1"/>
                                          </p:val>
                                        </p:tav>
                                      </p:tavLst>
                                    </p:anim>
                                    <p:anim calcmode="lin" valueType="num">
                                      <p:cBhvr>
                                        <p:cTn id="53" dur="332" tmFilter="0, 0; 0.125,0.2665; 0.25,0.4; 0.375,0.465; 0.5,0.5;  0.625,0.535; 0.75,0.6; 0.875,0.7335; 1,1">
                                          <p:stCondLst>
                                            <p:cond delay="1324"/>
                                          </p:stCondLst>
                                        </p:cTn>
                                        <p:tgtEl>
                                          <p:spTgt spid="7">
                                            <p:txEl>
                                              <p:pRg st="0" end="0"/>
                                            </p:txEl>
                                          </p:spTgt>
                                        </p:tgtEl>
                                        <p:attrNameLst>
                                          <p:attrName>ppt_y</p:attrName>
                                        </p:attrNameLst>
                                      </p:cBhvr>
                                      <p:tavLst>
                                        <p:tav tm="0" fmla="#ppt_y-sin(pi*$)/27">
                                          <p:val>
                                            <p:fltVal val="0"/>
                                          </p:val>
                                        </p:tav>
                                        <p:tav tm="100000">
                                          <p:val>
                                            <p:fltVal val="1"/>
                                          </p:val>
                                        </p:tav>
                                      </p:tavLst>
                                    </p:anim>
                                    <p:anim calcmode="lin" valueType="num">
                                      <p:cBhvr>
                                        <p:cTn id="54" dur="164" tmFilter="0, 0; 0.125,0.2665; 0.25,0.4; 0.375,0.465; 0.5,0.5;  0.625,0.535; 0.75,0.6; 0.875,0.7335; 1,1">
                                          <p:stCondLst>
                                            <p:cond delay="1656"/>
                                          </p:stCondLst>
                                        </p:cTn>
                                        <p:tgtEl>
                                          <p:spTgt spid="7">
                                            <p:txEl>
                                              <p:pRg st="0" end="0"/>
                                            </p:txEl>
                                          </p:spTgt>
                                        </p:tgtEl>
                                        <p:attrNameLst>
                                          <p:attrName>ppt_y</p:attrName>
                                        </p:attrNameLst>
                                      </p:cBhvr>
                                      <p:tavLst>
                                        <p:tav tm="0" fmla="#ppt_y-sin(pi*$)/81">
                                          <p:val>
                                            <p:fltVal val="0"/>
                                          </p:val>
                                        </p:tav>
                                        <p:tav tm="100000">
                                          <p:val>
                                            <p:fltVal val="1"/>
                                          </p:val>
                                        </p:tav>
                                      </p:tavLst>
                                    </p:anim>
                                    <p:animScale>
                                      <p:cBhvr>
                                        <p:cTn id="55" dur="26">
                                          <p:stCondLst>
                                            <p:cond delay="650"/>
                                          </p:stCondLst>
                                        </p:cTn>
                                        <p:tgtEl>
                                          <p:spTgt spid="7">
                                            <p:txEl>
                                              <p:pRg st="0" end="0"/>
                                            </p:txEl>
                                          </p:spTgt>
                                        </p:tgtEl>
                                      </p:cBhvr>
                                      <p:to x="100000" y="60000"/>
                                    </p:animScale>
                                    <p:animScale>
                                      <p:cBhvr>
                                        <p:cTn id="56" dur="166" decel="50000">
                                          <p:stCondLst>
                                            <p:cond delay="676"/>
                                          </p:stCondLst>
                                        </p:cTn>
                                        <p:tgtEl>
                                          <p:spTgt spid="7">
                                            <p:txEl>
                                              <p:pRg st="0" end="0"/>
                                            </p:txEl>
                                          </p:spTgt>
                                        </p:tgtEl>
                                      </p:cBhvr>
                                      <p:to x="100000" y="100000"/>
                                    </p:animScale>
                                    <p:animScale>
                                      <p:cBhvr>
                                        <p:cTn id="57" dur="26">
                                          <p:stCondLst>
                                            <p:cond delay="1312"/>
                                          </p:stCondLst>
                                        </p:cTn>
                                        <p:tgtEl>
                                          <p:spTgt spid="7">
                                            <p:txEl>
                                              <p:pRg st="0" end="0"/>
                                            </p:txEl>
                                          </p:spTgt>
                                        </p:tgtEl>
                                      </p:cBhvr>
                                      <p:to x="100000" y="80000"/>
                                    </p:animScale>
                                    <p:animScale>
                                      <p:cBhvr>
                                        <p:cTn id="58" dur="166" decel="50000">
                                          <p:stCondLst>
                                            <p:cond delay="1338"/>
                                          </p:stCondLst>
                                        </p:cTn>
                                        <p:tgtEl>
                                          <p:spTgt spid="7">
                                            <p:txEl>
                                              <p:pRg st="0" end="0"/>
                                            </p:txEl>
                                          </p:spTgt>
                                        </p:tgtEl>
                                      </p:cBhvr>
                                      <p:to x="100000" y="100000"/>
                                    </p:animScale>
                                    <p:animScale>
                                      <p:cBhvr>
                                        <p:cTn id="59" dur="26">
                                          <p:stCondLst>
                                            <p:cond delay="1642"/>
                                          </p:stCondLst>
                                        </p:cTn>
                                        <p:tgtEl>
                                          <p:spTgt spid="7">
                                            <p:txEl>
                                              <p:pRg st="0" end="0"/>
                                            </p:txEl>
                                          </p:spTgt>
                                        </p:tgtEl>
                                      </p:cBhvr>
                                      <p:to x="100000" y="90000"/>
                                    </p:animScale>
                                    <p:animScale>
                                      <p:cBhvr>
                                        <p:cTn id="60" dur="166" decel="50000">
                                          <p:stCondLst>
                                            <p:cond delay="1668"/>
                                          </p:stCondLst>
                                        </p:cTn>
                                        <p:tgtEl>
                                          <p:spTgt spid="7">
                                            <p:txEl>
                                              <p:pRg st="0" end="0"/>
                                            </p:txEl>
                                          </p:spTgt>
                                        </p:tgtEl>
                                      </p:cBhvr>
                                      <p:to x="100000" y="100000"/>
                                    </p:animScale>
                                    <p:animScale>
                                      <p:cBhvr>
                                        <p:cTn id="61" dur="26">
                                          <p:stCondLst>
                                            <p:cond delay="1808"/>
                                          </p:stCondLst>
                                        </p:cTn>
                                        <p:tgtEl>
                                          <p:spTgt spid="7">
                                            <p:txEl>
                                              <p:pRg st="0" end="0"/>
                                            </p:txEl>
                                          </p:spTgt>
                                        </p:tgtEl>
                                      </p:cBhvr>
                                      <p:to x="100000" y="95000"/>
                                    </p:animScale>
                                    <p:animScale>
                                      <p:cBhvr>
                                        <p:cTn id="62" dur="166" decel="50000">
                                          <p:stCondLst>
                                            <p:cond delay="1834"/>
                                          </p:stCondLst>
                                        </p:cTn>
                                        <p:tgtEl>
                                          <p:spTgt spid="7">
                                            <p:txEl>
                                              <p:pRg st="0" end="0"/>
                                            </p:txEl>
                                          </p:spTgt>
                                        </p:tgtEl>
                                      </p:cBhvr>
                                      <p:to x="100000" y="100000"/>
                                    </p:animScale>
                                  </p:childTnLst>
                                </p:cTn>
                              </p:par>
                              <p:par>
                                <p:cTn id="63" presetID="26" presetClass="entr" presetSubtype="0" fill="hold" grpId="0" nodeType="withEffect">
                                  <p:stCondLst>
                                    <p:cond delay="0"/>
                                  </p:stCondLst>
                                  <p:childTnLst>
                                    <p:set>
                                      <p:cBhvr>
                                        <p:cTn id="64" dur="1" fill="hold">
                                          <p:stCondLst>
                                            <p:cond delay="0"/>
                                          </p:stCondLst>
                                        </p:cTn>
                                        <p:tgtEl>
                                          <p:spTgt spid="7">
                                            <p:txEl>
                                              <p:pRg st="2" end="2"/>
                                            </p:txEl>
                                          </p:spTgt>
                                        </p:tgtEl>
                                        <p:attrNameLst>
                                          <p:attrName>style.visibility</p:attrName>
                                        </p:attrNameLst>
                                      </p:cBhvr>
                                      <p:to>
                                        <p:strVal val="visible"/>
                                      </p:to>
                                    </p:set>
                                    <p:animEffect transition="in" filter="wipe(down)">
                                      <p:cBhvr>
                                        <p:cTn id="65" dur="580">
                                          <p:stCondLst>
                                            <p:cond delay="0"/>
                                          </p:stCondLst>
                                        </p:cTn>
                                        <p:tgtEl>
                                          <p:spTgt spid="7">
                                            <p:txEl>
                                              <p:pRg st="2" end="2"/>
                                            </p:txEl>
                                          </p:spTgt>
                                        </p:tgtEl>
                                      </p:cBhvr>
                                    </p:animEffect>
                                    <p:anim calcmode="lin" valueType="num">
                                      <p:cBhvr>
                                        <p:cTn id="66" dur="1822" tmFilter="0,0; 0.14,0.36; 0.43,0.73; 0.71,0.91; 1.0,1.0">
                                          <p:stCondLst>
                                            <p:cond delay="0"/>
                                          </p:stCondLst>
                                        </p:cTn>
                                        <p:tgtEl>
                                          <p:spTgt spid="7">
                                            <p:txEl>
                                              <p:pRg st="2" end="2"/>
                                            </p:txEl>
                                          </p:spTgt>
                                        </p:tgtEl>
                                        <p:attrNameLst>
                                          <p:attrName>ppt_x</p:attrName>
                                        </p:attrNameLst>
                                      </p:cBhvr>
                                      <p:tavLst>
                                        <p:tav tm="0">
                                          <p:val>
                                            <p:strVal val="#ppt_x-0.25"/>
                                          </p:val>
                                        </p:tav>
                                        <p:tav tm="100000">
                                          <p:val>
                                            <p:strVal val="#ppt_x"/>
                                          </p:val>
                                        </p:tav>
                                      </p:tavLst>
                                    </p:anim>
                                    <p:anim calcmode="lin" valueType="num">
                                      <p:cBhvr>
                                        <p:cTn id="67" dur="664" tmFilter="0.0,0.0; 0.25,0.07; 0.50,0.2; 0.75,0.467; 1.0,1.0">
                                          <p:stCondLst>
                                            <p:cond delay="0"/>
                                          </p:stCondLst>
                                        </p:cTn>
                                        <p:tgtEl>
                                          <p:spTgt spid="7">
                                            <p:txEl>
                                              <p:pRg st="2" end="2"/>
                                            </p:txEl>
                                          </p:spTgt>
                                        </p:tgtEl>
                                        <p:attrNameLst>
                                          <p:attrName>ppt_y</p:attrName>
                                        </p:attrNameLst>
                                      </p:cBhvr>
                                      <p:tavLst>
                                        <p:tav tm="0" fmla="#ppt_y-sin(pi*$)/3">
                                          <p:val>
                                            <p:fltVal val="0.5"/>
                                          </p:val>
                                        </p:tav>
                                        <p:tav tm="100000">
                                          <p:val>
                                            <p:fltVal val="1"/>
                                          </p:val>
                                        </p:tav>
                                      </p:tavLst>
                                    </p:anim>
                                    <p:anim calcmode="lin" valueType="num">
                                      <p:cBhvr>
                                        <p:cTn id="68" dur="664" tmFilter="0, 0; 0.125,0.2665; 0.25,0.4; 0.375,0.465; 0.5,0.5;  0.625,0.535; 0.75,0.6; 0.875,0.7335; 1,1">
                                          <p:stCondLst>
                                            <p:cond delay="664"/>
                                          </p:stCondLst>
                                        </p:cTn>
                                        <p:tgtEl>
                                          <p:spTgt spid="7">
                                            <p:txEl>
                                              <p:pRg st="2" end="2"/>
                                            </p:txEl>
                                          </p:spTgt>
                                        </p:tgtEl>
                                        <p:attrNameLst>
                                          <p:attrName>ppt_y</p:attrName>
                                        </p:attrNameLst>
                                      </p:cBhvr>
                                      <p:tavLst>
                                        <p:tav tm="0" fmla="#ppt_y-sin(pi*$)/9">
                                          <p:val>
                                            <p:fltVal val="0"/>
                                          </p:val>
                                        </p:tav>
                                        <p:tav tm="100000">
                                          <p:val>
                                            <p:fltVal val="1"/>
                                          </p:val>
                                        </p:tav>
                                      </p:tavLst>
                                    </p:anim>
                                    <p:anim calcmode="lin" valueType="num">
                                      <p:cBhvr>
                                        <p:cTn id="69" dur="332" tmFilter="0, 0; 0.125,0.2665; 0.25,0.4; 0.375,0.465; 0.5,0.5;  0.625,0.535; 0.75,0.6; 0.875,0.7335; 1,1">
                                          <p:stCondLst>
                                            <p:cond delay="1324"/>
                                          </p:stCondLst>
                                        </p:cTn>
                                        <p:tgtEl>
                                          <p:spTgt spid="7">
                                            <p:txEl>
                                              <p:pRg st="2" end="2"/>
                                            </p:txEl>
                                          </p:spTgt>
                                        </p:tgtEl>
                                        <p:attrNameLst>
                                          <p:attrName>ppt_y</p:attrName>
                                        </p:attrNameLst>
                                      </p:cBhvr>
                                      <p:tavLst>
                                        <p:tav tm="0" fmla="#ppt_y-sin(pi*$)/27">
                                          <p:val>
                                            <p:fltVal val="0"/>
                                          </p:val>
                                        </p:tav>
                                        <p:tav tm="100000">
                                          <p:val>
                                            <p:fltVal val="1"/>
                                          </p:val>
                                        </p:tav>
                                      </p:tavLst>
                                    </p:anim>
                                    <p:anim calcmode="lin" valueType="num">
                                      <p:cBhvr>
                                        <p:cTn id="70" dur="164" tmFilter="0, 0; 0.125,0.2665; 0.25,0.4; 0.375,0.465; 0.5,0.5;  0.625,0.535; 0.75,0.6; 0.875,0.7335; 1,1">
                                          <p:stCondLst>
                                            <p:cond delay="1656"/>
                                          </p:stCondLst>
                                        </p:cTn>
                                        <p:tgtEl>
                                          <p:spTgt spid="7">
                                            <p:txEl>
                                              <p:pRg st="2" end="2"/>
                                            </p:txEl>
                                          </p:spTgt>
                                        </p:tgtEl>
                                        <p:attrNameLst>
                                          <p:attrName>ppt_y</p:attrName>
                                        </p:attrNameLst>
                                      </p:cBhvr>
                                      <p:tavLst>
                                        <p:tav tm="0" fmla="#ppt_y-sin(pi*$)/81">
                                          <p:val>
                                            <p:fltVal val="0"/>
                                          </p:val>
                                        </p:tav>
                                        <p:tav tm="100000">
                                          <p:val>
                                            <p:fltVal val="1"/>
                                          </p:val>
                                        </p:tav>
                                      </p:tavLst>
                                    </p:anim>
                                    <p:animScale>
                                      <p:cBhvr>
                                        <p:cTn id="71" dur="26">
                                          <p:stCondLst>
                                            <p:cond delay="650"/>
                                          </p:stCondLst>
                                        </p:cTn>
                                        <p:tgtEl>
                                          <p:spTgt spid="7">
                                            <p:txEl>
                                              <p:pRg st="2" end="2"/>
                                            </p:txEl>
                                          </p:spTgt>
                                        </p:tgtEl>
                                      </p:cBhvr>
                                      <p:to x="100000" y="60000"/>
                                    </p:animScale>
                                    <p:animScale>
                                      <p:cBhvr>
                                        <p:cTn id="72" dur="166" decel="50000">
                                          <p:stCondLst>
                                            <p:cond delay="676"/>
                                          </p:stCondLst>
                                        </p:cTn>
                                        <p:tgtEl>
                                          <p:spTgt spid="7">
                                            <p:txEl>
                                              <p:pRg st="2" end="2"/>
                                            </p:txEl>
                                          </p:spTgt>
                                        </p:tgtEl>
                                      </p:cBhvr>
                                      <p:to x="100000" y="100000"/>
                                    </p:animScale>
                                    <p:animScale>
                                      <p:cBhvr>
                                        <p:cTn id="73" dur="26">
                                          <p:stCondLst>
                                            <p:cond delay="1312"/>
                                          </p:stCondLst>
                                        </p:cTn>
                                        <p:tgtEl>
                                          <p:spTgt spid="7">
                                            <p:txEl>
                                              <p:pRg st="2" end="2"/>
                                            </p:txEl>
                                          </p:spTgt>
                                        </p:tgtEl>
                                      </p:cBhvr>
                                      <p:to x="100000" y="80000"/>
                                    </p:animScale>
                                    <p:animScale>
                                      <p:cBhvr>
                                        <p:cTn id="74" dur="166" decel="50000">
                                          <p:stCondLst>
                                            <p:cond delay="1338"/>
                                          </p:stCondLst>
                                        </p:cTn>
                                        <p:tgtEl>
                                          <p:spTgt spid="7">
                                            <p:txEl>
                                              <p:pRg st="2" end="2"/>
                                            </p:txEl>
                                          </p:spTgt>
                                        </p:tgtEl>
                                      </p:cBhvr>
                                      <p:to x="100000" y="100000"/>
                                    </p:animScale>
                                    <p:animScale>
                                      <p:cBhvr>
                                        <p:cTn id="75" dur="26">
                                          <p:stCondLst>
                                            <p:cond delay="1642"/>
                                          </p:stCondLst>
                                        </p:cTn>
                                        <p:tgtEl>
                                          <p:spTgt spid="7">
                                            <p:txEl>
                                              <p:pRg st="2" end="2"/>
                                            </p:txEl>
                                          </p:spTgt>
                                        </p:tgtEl>
                                      </p:cBhvr>
                                      <p:to x="100000" y="90000"/>
                                    </p:animScale>
                                    <p:animScale>
                                      <p:cBhvr>
                                        <p:cTn id="76" dur="166" decel="50000">
                                          <p:stCondLst>
                                            <p:cond delay="1668"/>
                                          </p:stCondLst>
                                        </p:cTn>
                                        <p:tgtEl>
                                          <p:spTgt spid="7">
                                            <p:txEl>
                                              <p:pRg st="2" end="2"/>
                                            </p:txEl>
                                          </p:spTgt>
                                        </p:tgtEl>
                                      </p:cBhvr>
                                      <p:to x="100000" y="100000"/>
                                    </p:animScale>
                                    <p:animScale>
                                      <p:cBhvr>
                                        <p:cTn id="77" dur="26">
                                          <p:stCondLst>
                                            <p:cond delay="1808"/>
                                          </p:stCondLst>
                                        </p:cTn>
                                        <p:tgtEl>
                                          <p:spTgt spid="7">
                                            <p:txEl>
                                              <p:pRg st="2" end="2"/>
                                            </p:txEl>
                                          </p:spTgt>
                                        </p:tgtEl>
                                      </p:cBhvr>
                                      <p:to x="100000" y="95000"/>
                                    </p:animScale>
                                    <p:animScale>
                                      <p:cBhvr>
                                        <p:cTn id="78" dur="166" decel="50000">
                                          <p:stCondLst>
                                            <p:cond delay="1834"/>
                                          </p:stCondLst>
                                        </p:cTn>
                                        <p:tgtEl>
                                          <p:spTgt spid="7">
                                            <p:txEl>
                                              <p:pRg st="2" end="2"/>
                                            </p:txEl>
                                          </p:spTgt>
                                        </p:tgtEl>
                                      </p:cBhvr>
                                      <p:to x="100000" y="100000"/>
                                    </p:animScale>
                                  </p:childTnLst>
                                </p:cTn>
                              </p:par>
                              <p:par>
                                <p:cTn id="79" presetID="26" presetClass="entr" presetSubtype="0" fill="hold" grpId="0" nodeType="withEffect">
                                  <p:stCondLst>
                                    <p:cond delay="0"/>
                                  </p:stCondLst>
                                  <p:childTnLst>
                                    <p:set>
                                      <p:cBhvr>
                                        <p:cTn id="80" dur="1" fill="hold">
                                          <p:stCondLst>
                                            <p:cond delay="0"/>
                                          </p:stCondLst>
                                        </p:cTn>
                                        <p:tgtEl>
                                          <p:spTgt spid="7">
                                            <p:txEl>
                                              <p:pRg st="3" end="3"/>
                                            </p:txEl>
                                          </p:spTgt>
                                        </p:tgtEl>
                                        <p:attrNameLst>
                                          <p:attrName>style.visibility</p:attrName>
                                        </p:attrNameLst>
                                      </p:cBhvr>
                                      <p:to>
                                        <p:strVal val="visible"/>
                                      </p:to>
                                    </p:set>
                                    <p:animEffect transition="in" filter="wipe(down)">
                                      <p:cBhvr>
                                        <p:cTn id="81" dur="580">
                                          <p:stCondLst>
                                            <p:cond delay="0"/>
                                          </p:stCondLst>
                                        </p:cTn>
                                        <p:tgtEl>
                                          <p:spTgt spid="7">
                                            <p:txEl>
                                              <p:pRg st="3" end="3"/>
                                            </p:txEl>
                                          </p:spTgt>
                                        </p:tgtEl>
                                      </p:cBhvr>
                                    </p:animEffect>
                                    <p:anim calcmode="lin" valueType="num">
                                      <p:cBhvr>
                                        <p:cTn id="82" dur="1822" tmFilter="0,0; 0.14,0.36; 0.43,0.73; 0.71,0.91; 1.0,1.0">
                                          <p:stCondLst>
                                            <p:cond delay="0"/>
                                          </p:stCondLst>
                                        </p:cTn>
                                        <p:tgtEl>
                                          <p:spTgt spid="7">
                                            <p:txEl>
                                              <p:pRg st="3" end="3"/>
                                            </p:txEl>
                                          </p:spTgt>
                                        </p:tgtEl>
                                        <p:attrNameLst>
                                          <p:attrName>ppt_x</p:attrName>
                                        </p:attrNameLst>
                                      </p:cBhvr>
                                      <p:tavLst>
                                        <p:tav tm="0">
                                          <p:val>
                                            <p:strVal val="#ppt_x-0.25"/>
                                          </p:val>
                                        </p:tav>
                                        <p:tav tm="100000">
                                          <p:val>
                                            <p:strVal val="#ppt_x"/>
                                          </p:val>
                                        </p:tav>
                                      </p:tavLst>
                                    </p:anim>
                                    <p:anim calcmode="lin" valueType="num">
                                      <p:cBhvr>
                                        <p:cTn id="83" dur="664" tmFilter="0.0,0.0; 0.25,0.07; 0.50,0.2; 0.75,0.467; 1.0,1.0">
                                          <p:stCondLst>
                                            <p:cond delay="0"/>
                                          </p:stCondLst>
                                        </p:cTn>
                                        <p:tgtEl>
                                          <p:spTgt spid="7">
                                            <p:txEl>
                                              <p:pRg st="3" end="3"/>
                                            </p:txEl>
                                          </p:spTgt>
                                        </p:tgtEl>
                                        <p:attrNameLst>
                                          <p:attrName>ppt_y</p:attrName>
                                        </p:attrNameLst>
                                      </p:cBhvr>
                                      <p:tavLst>
                                        <p:tav tm="0" fmla="#ppt_y-sin(pi*$)/3">
                                          <p:val>
                                            <p:fltVal val="0.5"/>
                                          </p:val>
                                        </p:tav>
                                        <p:tav tm="100000">
                                          <p:val>
                                            <p:fltVal val="1"/>
                                          </p:val>
                                        </p:tav>
                                      </p:tavLst>
                                    </p:anim>
                                    <p:anim calcmode="lin" valueType="num">
                                      <p:cBhvr>
                                        <p:cTn id="84" dur="664" tmFilter="0, 0; 0.125,0.2665; 0.25,0.4; 0.375,0.465; 0.5,0.5;  0.625,0.535; 0.75,0.6; 0.875,0.7335; 1,1">
                                          <p:stCondLst>
                                            <p:cond delay="664"/>
                                          </p:stCondLst>
                                        </p:cTn>
                                        <p:tgtEl>
                                          <p:spTgt spid="7">
                                            <p:txEl>
                                              <p:pRg st="3" end="3"/>
                                            </p:txEl>
                                          </p:spTgt>
                                        </p:tgtEl>
                                        <p:attrNameLst>
                                          <p:attrName>ppt_y</p:attrName>
                                        </p:attrNameLst>
                                      </p:cBhvr>
                                      <p:tavLst>
                                        <p:tav tm="0" fmla="#ppt_y-sin(pi*$)/9">
                                          <p:val>
                                            <p:fltVal val="0"/>
                                          </p:val>
                                        </p:tav>
                                        <p:tav tm="100000">
                                          <p:val>
                                            <p:fltVal val="1"/>
                                          </p:val>
                                        </p:tav>
                                      </p:tavLst>
                                    </p:anim>
                                    <p:anim calcmode="lin" valueType="num">
                                      <p:cBhvr>
                                        <p:cTn id="85" dur="332" tmFilter="0, 0; 0.125,0.2665; 0.25,0.4; 0.375,0.465; 0.5,0.5;  0.625,0.535; 0.75,0.6; 0.875,0.7335; 1,1">
                                          <p:stCondLst>
                                            <p:cond delay="1324"/>
                                          </p:stCondLst>
                                        </p:cTn>
                                        <p:tgtEl>
                                          <p:spTgt spid="7">
                                            <p:txEl>
                                              <p:pRg st="3" end="3"/>
                                            </p:txEl>
                                          </p:spTgt>
                                        </p:tgtEl>
                                        <p:attrNameLst>
                                          <p:attrName>ppt_y</p:attrName>
                                        </p:attrNameLst>
                                      </p:cBhvr>
                                      <p:tavLst>
                                        <p:tav tm="0" fmla="#ppt_y-sin(pi*$)/27">
                                          <p:val>
                                            <p:fltVal val="0"/>
                                          </p:val>
                                        </p:tav>
                                        <p:tav tm="100000">
                                          <p:val>
                                            <p:fltVal val="1"/>
                                          </p:val>
                                        </p:tav>
                                      </p:tavLst>
                                    </p:anim>
                                    <p:anim calcmode="lin" valueType="num">
                                      <p:cBhvr>
                                        <p:cTn id="86" dur="164" tmFilter="0, 0; 0.125,0.2665; 0.25,0.4; 0.375,0.465; 0.5,0.5;  0.625,0.535; 0.75,0.6; 0.875,0.7335; 1,1">
                                          <p:stCondLst>
                                            <p:cond delay="1656"/>
                                          </p:stCondLst>
                                        </p:cTn>
                                        <p:tgtEl>
                                          <p:spTgt spid="7">
                                            <p:txEl>
                                              <p:pRg st="3" end="3"/>
                                            </p:txEl>
                                          </p:spTgt>
                                        </p:tgtEl>
                                        <p:attrNameLst>
                                          <p:attrName>ppt_y</p:attrName>
                                        </p:attrNameLst>
                                      </p:cBhvr>
                                      <p:tavLst>
                                        <p:tav tm="0" fmla="#ppt_y-sin(pi*$)/81">
                                          <p:val>
                                            <p:fltVal val="0"/>
                                          </p:val>
                                        </p:tav>
                                        <p:tav tm="100000">
                                          <p:val>
                                            <p:fltVal val="1"/>
                                          </p:val>
                                        </p:tav>
                                      </p:tavLst>
                                    </p:anim>
                                    <p:animScale>
                                      <p:cBhvr>
                                        <p:cTn id="87" dur="26">
                                          <p:stCondLst>
                                            <p:cond delay="650"/>
                                          </p:stCondLst>
                                        </p:cTn>
                                        <p:tgtEl>
                                          <p:spTgt spid="7">
                                            <p:txEl>
                                              <p:pRg st="3" end="3"/>
                                            </p:txEl>
                                          </p:spTgt>
                                        </p:tgtEl>
                                      </p:cBhvr>
                                      <p:to x="100000" y="60000"/>
                                    </p:animScale>
                                    <p:animScale>
                                      <p:cBhvr>
                                        <p:cTn id="88" dur="166" decel="50000">
                                          <p:stCondLst>
                                            <p:cond delay="676"/>
                                          </p:stCondLst>
                                        </p:cTn>
                                        <p:tgtEl>
                                          <p:spTgt spid="7">
                                            <p:txEl>
                                              <p:pRg st="3" end="3"/>
                                            </p:txEl>
                                          </p:spTgt>
                                        </p:tgtEl>
                                      </p:cBhvr>
                                      <p:to x="100000" y="100000"/>
                                    </p:animScale>
                                    <p:animScale>
                                      <p:cBhvr>
                                        <p:cTn id="89" dur="26">
                                          <p:stCondLst>
                                            <p:cond delay="1312"/>
                                          </p:stCondLst>
                                        </p:cTn>
                                        <p:tgtEl>
                                          <p:spTgt spid="7">
                                            <p:txEl>
                                              <p:pRg st="3" end="3"/>
                                            </p:txEl>
                                          </p:spTgt>
                                        </p:tgtEl>
                                      </p:cBhvr>
                                      <p:to x="100000" y="80000"/>
                                    </p:animScale>
                                    <p:animScale>
                                      <p:cBhvr>
                                        <p:cTn id="90" dur="166" decel="50000">
                                          <p:stCondLst>
                                            <p:cond delay="1338"/>
                                          </p:stCondLst>
                                        </p:cTn>
                                        <p:tgtEl>
                                          <p:spTgt spid="7">
                                            <p:txEl>
                                              <p:pRg st="3" end="3"/>
                                            </p:txEl>
                                          </p:spTgt>
                                        </p:tgtEl>
                                      </p:cBhvr>
                                      <p:to x="100000" y="100000"/>
                                    </p:animScale>
                                    <p:animScale>
                                      <p:cBhvr>
                                        <p:cTn id="91" dur="26">
                                          <p:stCondLst>
                                            <p:cond delay="1642"/>
                                          </p:stCondLst>
                                        </p:cTn>
                                        <p:tgtEl>
                                          <p:spTgt spid="7">
                                            <p:txEl>
                                              <p:pRg st="3" end="3"/>
                                            </p:txEl>
                                          </p:spTgt>
                                        </p:tgtEl>
                                      </p:cBhvr>
                                      <p:to x="100000" y="90000"/>
                                    </p:animScale>
                                    <p:animScale>
                                      <p:cBhvr>
                                        <p:cTn id="92" dur="166" decel="50000">
                                          <p:stCondLst>
                                            <p:cond delay="1668"/>
                                          </p:stCondLst>
                                        </p:cTn>
                                        <p:tgtEl>
                                          <p:spTgt spid="7">
                                            <p:txEl>
                                              <p:pRg st="3" end="3"/>
                                            </p:txEl>
                                          </p:spTgt>
                                        </p:tgtEl>
                                      </p:cBhvr>
                                      <p:to x="100000" y="100000"/>
                                    </p:animScale>
                                    <p:animScale>
                                      <p:cBhvr>
                                        <p:cTn id="93" dur="26">
                                          <p:stCondLst>
                                            <p:cond delay="1808"/>
                                          </p:stCondLst>
                                        </p:cTn>
                                        <p:tgtEl>
                                          <p:spTgt spid="7">
                                            <p:txEl>
                                              <p:pRg st="3" end="3"/>
                                            </p:txEl>
                                          </p:spTgt>
                                        </p:tgtEl>
                                      </p:cBhvr>
                                      <p:to x="100000" y="95000"/>
                                    </p:animScale>
                                    <p:animScale>
                                      <p:cBhvr>
                                        <p:cTn id="94" dur="166" decel="50000">
                                          <p:stCondLst>
                                            <p:cond delay="1834"/>
                                          </p:stCondLst>
                                        </p:cTn>
                                        <p:tgtEl>
                                          <p:spTgt spid="7">
                                            <p:txEl>
                                              <p:pRg st="3" end="3"/>
                                            </p:txEl>
                                          </p:spTgt>
                                        </p:tgtEl>
                                      </p:cBhvr>
                                      <p:to x="100000" y="100000"/>
                                    </p:animScale>
                                  </p:childTnLst>
                                </p:cTn>
                              </p:par>
                              <p:par>
                                <p:cTn id="95" presetID="26" presetClass="entr" presetSubtype="0" fill="hold" grpId="0" nodeType="withEffect">
                                  <p:stCondLst>
                                    <p:cond delay="0"/>
                                  </p:stCondLst>
                                  <p:childTnLst>
                                    <p:set>
                                      <p:cBhvr>
                                        <p:cTn id="96" dur="1" fill="hold">
                                          <p:stCondLst>
                                            <p:cond delay="0"/>
                                          </p:stCondLst>
                                        </p:cTn>
                                        <p:tgtEl>
                                          <p:spTgt spid="7">
                                            <p:txEl>
                                              <p:pRg st="4" end="4"/>
                                            </p:txEl>
                                          </p:spTgt>
                                        </p:tgtEl>
                                        <p:attrNameLst>
                                          <p:attrName>style.visibility</p:attrName>
                                        </p:attrNameLst>
                                      </p:cBhvr>
                                      <p:to>
                                        <p:strVal val="visible"/>
                                      </p:to>
                                    </p:set>
                                    <p:animEffect transition="in" filter="wipe(down)">
                                      <p:cBhvr>
                                        <p:cTn id="97" dur="580">
                                          <p:stCondLst>
                                            <p:cond delay="0"/>
                                          </p:stCondLst>
                                        </p:cTn>
                                        <p:tgtEl>
                                          <p:spTgt spid="7">
                                            <p:txEl>
                                              <p:pRg st="4" end="4"/>
                                            </p:txEl>
                                          </p:spTgt>
                                        </p:tgtEl>
                                      </p:cBhvr>
                                    </p:animEffect>
                                    <p:anim calcmode="lin" valueType="num">
                                      <p:cBhvr>
                                        <p:cTn id="98" dur="1822" tmFilter="0,0; 0.14,0.36; 0.43,0.73; 0.71,0.91; 1.0,1.0">
                                          <p:stCondLst>
                                            <p:cond delay="0"/>
                                          </p:stCondLst>
                                        </p:cTn>
                                        <p:tgtEl>
                                          <p:spTgt spid="7">
                                            <p:txEl>
                                              <p:pRg st="4" end="4"/>
                                            </p:txEl>
                                          </p:spTgt>
                                        </p:tgtEl>
                                        <p:attrNameLst>
                                          <p:attrName>ppt_x</p:attrName>
                                        </p:attrNameLst>
                                      </p:cBhvr>
                                      <p:tavLst>
                                        <p:tav tm="0">
                                          <p:val>
                                            <p:strVal val="#ppt_x-0.25"/>
                                          </p:val>
                                        </p:tav>
                                        <p:tav tm="100000">
                                          <p:val>
                                            <p:strVal val="#ppt_x"/>
                                          </p:val>
                                        </p:tav>
                                      </p:tavLst>
                                    </p:anim>
                                    <p:anim calcmode="lin" valueType="num">
                                      <p:cBhvr>
                                        <p:cTn id="99" dur="664" tmFilter="0.0,0.0; 0.25,0.07; 0.50,0.2; 0.75,0.467; 1.0,1.0">
                                          <p:stCondLst>
                                            <p:cond delay="0"/>
                                          </p:stCondLst>
                                        </p:cTn>
                                        <p:tgtEl>
                                          <p:spTgt spid="7">
                                            <p:txEl>
                                              <p:pRg st="4" end="4"/>
                                            </p:txEl>
                                          </p:spTgt>
                                        </p:tgtEl>
                                        <p:attrNameLst>
                                          <p:attrName>ppt_y</p:attrName>
                                        </p:attrNameLst>
                                      </p:cBhvr>
                                      <p:tavLst>
                                        <p:tav tm="0" fmla="#ppt_y-sin(pi*$)/3">
                                          <p:val>
                                            <p:fltVal val="0.5"/>
                                          </p:val>
                                        </p:tav>
                                        <p:tav tm="100000">
                                          <p:val>
                                            <p:fltVal val="1"/>
                                          </p:val>
                                        </p:tav>
                                      </p:tavLst>
                                    </p:anim>
                                    <p:anim calcmode="lin" valueType="num">
                                      <p:cBhvr>
                                        <p:cTn id="100" dur="664" tmFilter="0, 0; 0.125,0.2665; 0.25,0.4; 0.375,0.465; 0.5,0.5;  0.625,0.535; 0.75,0.6; 0.875,0.7335; 1,1">
                                          <p:stCondLst>
                                            <p:cond delay="664"/>
                                          </p:stCondLst>
                                        </p:cTn>
                                        <p:tgtEl>
                                          <p:spTgt spid="7">
                                            <p:txEl>
                                              <p:pRg st="4" end="4"/>
                                            </p:txEl>
                                          </p:spTgt>
                                        </p:tgtEl>
                                        <p:attrNameLst>
                                          <p:attrName>ppt_y</p:attrName>
                                        </p:attrNameLst>
                                      </p:cBhvr>
                                      <p:tavLst>
                                        <p:tav tm="0" fmla="#ppt_y-sin(pi*$)/9">
                                          <p:val>
                                            <p:fltVal val="0"/>
                                          </p:val>
                                        </p:tav>
                                        <p:tav tm="100000">
                                          <p:val>
                                            <p:fltVal val="1"/>
                                          </p:val>
                                        </p:tav>
                                      </p:tavLst>
                                    </p:anim>
                                    <p:anim calcmode="lin" valueType="num">
                                      <p:cBhvr>
                                        <p:cTn id="101" dur="332" tmFilter="0, 0; 0.125,0.2665; 0.25,0.4; 0.375,0.465; 0.5,0.5;  0.625,0.535; 0.75,0.6; 0.875,0.7335; 1,1">
                                          <p:stCondLst>
                                            <p:cond delay="1324"/>
                                          </p:stCondLst>
                                        </p:cTn>
                                        <p:tgtEl>
                                          <p:spTgt spid="7">
                                            <p:txEl>
                                              <p:pRg st="4" end="4"/>
                                            </p:txEl>
                                          </p:spTgt>
                                        </p:tgtEl>
                                        <p:attrNameLst>
                                          <p:attrName>ppt_y</p:attrName>
                                        </p:attrNameLst>
                                      </p:cBhvr>
                                      <p:tavLst>
                                        <p:tav tm="0" fmla="#ppt_y-sin(pi*$)/27">
                                          <p:val>
                                            <p:fltVal val="0"/>
                                          </p:val>
                                        </p:tav>
                                        <p:tav tm="100000">
                                          <p:val>
                                            <p:fltVal val="1"/>
                                          </p:val>
                                        </p:tav>
                                      </p:tavLst>
                                    </p:anim>
                                    <p:anim calcmode="lin" valueType="num">
                                      <p:cBhvr>
                                        <p:cTn id="102" dur="164" tmFilter="0, 0; 0.125,0.2665; 0.25,0.4; 0.375,0.465; 0.5,0.5;  0.625,0.535; 0.75,0.6; 0.875,0.7335; 1,1">
                                          <p:stCondLst>
                                            <p:cond delay="1656"/>
                                          </p:stCondLst>
                                        </p:cTn>
                                        <p:tgtEl>
                                          <p:spTgt spid="7">
                                            <p:txEl>
                                              <p:pRg st="4" end="4"/>
                                            </p:txEl>
                                          </p:spTgt>
                                        </p:tgtEl>
                                        <p:attrNameLst>
                                          <p:attrName>ppt_y</p:attrName>
                                        </p:attrNameLst>
                                      </p:cBhvr>
                                      <p:tavLst>
                                        <p:tav tm="0" fmla="#ppt_y-sin(pi*$)/81">
                                          <p:val>
                                            <p:fltVal val="0"/>
                                          </p:val>
                                        </p:tav>
                                        <p:tav tm="100000">
                                          <p:val>
                                            <p:fltVal val="1"/>
                                          </p:val>
                                        </p:tav>
                                      </p:tavLst>
                                    </p:anim>
                                    <p:animScale>
                                      <p:cBhvr>
                                        <p:cTn id="103" dur="26">
                                          <p:stCondLst>
                                            <p:cond delay="650"/>
                                          </p:stCondLst>
                                        </p:cTn>
                                        <p:tgtEl>
                                          <p:spTgt spid="7">
                                            <p:txEl>
                                              <p:pRg st="4" end="4"/>
                                            </p:txEl>
                                          </p:spTgt>
                                        </p:tgtEl>
                                      </p:cBhvr>
                                      <p:to x="100000" y="60000"/>
                                    </p:animScale>
                                    <p:animScale>
                                      <p:cBhvr>
                                        <p:cTn id="104" dur="166" decel="50000">
                                          <p:stCondLst>
                                            <p:cond delay="676"/>
                                          </p:stCondLst>
                                        </p:cTn>
                                        <p:tgtEl>
                                          <p:spTgt spid="7">
                                            <p:txEl>
                                              <p:pRg st="4" end="4"/>
                                            </p:txEl>
                                          </p:spTgt>
                                        </p:tgtEl>
                                      </p:cBhvr>
                                      <p:to x="100000" y="100000"/>
                                    </p:animScale>
                                    <p:animScale>
                                      <p:cBhvr>
                                        <p:cTn id="105" dur="26">
                                          <p:stCondLst>
                                            <p:cond delay="1312"/>
                                          </p:stCondLst>
                                        </p:cTn>
                                        <p:tgtEl>
                                          <p:spTgt spid="7">
                                            <p:txEl>
                                              <p:pRg st="4" end="4"/>
                                            </p:txEl>
                                          </p:spTgt>
                                        </p:tgtEl>
                                      </p:cBhvr>
                                      <p:to x="100000" y="80000"/>
                                    </p:animScale>
                                    <p:animScale>
                                      <p:cBhvr>
                                        <p:cTn id="106" dur="166" decel="50000">
                                          <p:stCondLst>
                                            <p:cond delay="1338"/>
                                          </p:stCondLst>
                                        </p:cTn>
                                        <p:tgtEl>
                                          <p:spTgt spid="7">
                                            <p:txEl>
                                              <p:pRg st="4" end="4"/>
                                            </p:txEl>
                                          </p:spTgt>
                                        </p:tgtEl>
                                      </p:cBhvr>
                                      <p:to x="100000" y="100000"/>
                                    </p:animScale>
                                    <p:animScale>
                                      <p:cBhvr>
                                        <p:cTn id="107" dur="26">
                                          <p:stCondLst>
                                            <p:cond delay="1642"/>
                                          </p:stCondLst>
                                        </p:cTn>
                                        <p:tgtEl>
                                          <p:spTgt spid="7">
                                            <p:txEl>
                                              <p:pRg st="4" end="4"/>
                                            </p:txEl>
                                          </p:spTgt>
                                        </p:tgtEl>
                                      </p:cBhvr>
                                      <p:to x="100000" y="90000"/>
                                    </p:animScale>
                                    <p:animScale>
                                      <p:cBhvr>
                                        <p:cTn id="108" dur="166" decel="50000">
                                          <p:stCondLst>
                                            <p:cond delay="1668"/>
                                          </p:stCondLst>
                                        </p:cTn>
                                        <p:tgtEl>
                                          <p:spTgt spid="7">
                                            <p:txEl>
                                              <p:pRg st="4" end="4"/>
                                            </p:txEl>
                                          </p:spTgt>
                                        </p:tgtEl>
                                      </p:cBhvr>
                                      <p:to x="100000" y="100000"/>
                                    </p:animScale>
                                    <p:animScale>
                                      <p:cBhvr>
                                        <p:cTn id="109" dur="26">
                                          <p:stCondLst>
                                            <p:cond delay="1808"/>
                                          </p:stCondLst>
                                        </p:cTn>
                                        <p:tgtEl>
                                          <p:spTgt spid="7">
                                            <p:txEl>
                                              <p:pRg st="4" end="4"/>
                                            </p:txEl>
                                          </p:spTgt>
                                        </p:tgtEl>
                                      </p:cBhvr>
                                      <p:to x="100000" y="95000"/>
                                    </p:animScale>
                                    <p:animScale>
                                      <p:cBhvr>
                                        <p:cTn id="110" dur="166" decel="50000">
                                          <p:stCondLst>
                                            <p:cond delay="1834"/>
                                          </p:stCondLst>
                                        </p:cTn>
                                        <p:tgtEl>
                                          <p:spTgt spid="7">
                                            <p:txEl>
                                              <p:pRg st="4" end="4"/>
                                            </p:txEl>
                                          </p:spTgt>
                                        </p:tgtEl>
                                      </p:cBhvr>
                                      <p:to x="100000" y="100000"/>
                                    </p:animScale>
                                  </p:childTnLst>
                                </p:cTn>
                              </p:par>
                              <p:par>
                                <p:cTn id="111" presetID="26" presetClass="entr" presetSubtype="0" fill="hold" grpId="0" nodeType="withEffect">
                                  <p:stCondLst>
                                    <p:cond delay="0"/>
                                  </p:stCondLst>
                                  <p:childTnLst>
                                    <p:set>
                                      <p:cBhvr>
                                        <p:cTn id="112" dur="1" fill="hold">
                                          <p:stCondLst>
                                            <p:cond delay="0"/>
                                          </p:stCondLst>
                                        </p:cTn>
                                        <p:tgtEl>
                                          <p:spTgt spid="7">
                                            <p:txEl>
                                              <p:pRg st="5" end="5"/>
                                            </p:txEl>
                                          </p:spTgt>
                                        </p:tgtEl>
                                        <p:attrNameLst>
                                          <p:attrName>style.visibility</p:attrName>
                                        </p:attrNameLst>
                                      </p:cBhvr>
                                      <p:to>
                                        <p:strVal val="visible"/>
                                      </p:to>
                                    </p:set>
                                    <p:animEffect transition="in" filter="wipe(down)">
                                      <p:cBhvr>
                                        <p:cTn id="113" dur="580">
                                          <p:stCondLst>
                                            <p:cond delay="0"/>
                                          </p:stCondLst>
                                        </p:cTn>
                                        <p:tgtEl>
                                          <p:spTgt spid="7">
                                            <p:txEl>
                                              <p:pRg st="5" end="5"/>
                                            </p:txEl>
                                          </p:spTgt>
                                        </p:tgtEl>
                                      </p:cBhvr>
                                    </p:animEffect>
                                    <p:anim calcmode="lin" valueType="num">
                                      <p:cBhvr>
                                        <p:cTn id="114" dur="1822" tmFilter="0,0; 0.14,0.36; 0.43,0.73; 0.71,0.91; 1.0,1.0">
                                          <p:stCondLst>
                                            <p:cond delay="0"/>
                                          </p:stCondLst>
                                        </p:cTn>
                                        <p:tgtEl>
                                          <p:spTgt spid="7">
                                            <p:txEl>
                                              <p:pRg st="5" end="5"/>
                                            </p:txEl>
                                          </p:spTgt>
                                        </p:tgtEl>
                                        <p:attrNameLst>
                                          <p:attrName>ppt_x</p:attrName>
                                        </p:attrNameLst>
                                      </p:cBhvr>
                                      <p:tavLst>
                                        <p:tav tm="0">
                                          <p:val>
                                            <p:strVal val="#ppt_x-0.25"/>
                                          </p:val>
                                        </p:tav>
                                        <p:tav tm="100000">
                                          <p:val>
                                            <p:strVal val="#ppt_x"/>
                                          </p:val>
                                        </p:tav>
                                      </p:tavLst>
                                    </p:anim>
                                    <p:anim calcmode="lin" valueType="num">
                                      <p:cBhvr>
                                        <p:cTn id="115" dur="664" tmFilter="0.0,0.0; 0.25,0.07; 0.50,0.2; 0.75,0.467; 1.0,1.0">
                                          <p:stCondLst>
                                            <p:cond delay="0"/>
                                          </p:stCondLst>
                                        </p:cTn>
                                        <p:tgtEl>
                                          <p:spTgt spid="7">
                                            <p:txEl>
                                              <p:pRg st="5" end="5"/>
                                            </p:txEl>
                                          </p:spTgt>
                                        </p:tgtEl>
                                        <p:attrNameLst>
                                          <p:attrName>ppt_y</p:attrName>
                                        </p:attrNameLst>
                                      </p:cBhvr>
                                      <p:tavLst>
                                        <p:tav tm="0" fmla="#ppt_y-sin(pi*$)/3">
                                          <p:val>
                                            <p:fltVal val="0.5"/>
                                          </p:val>
                                        </p:tav>
                                        <p:tav tm="100000">
                                          <p:val>
                                            <p:fltVal val="1"/>
                                          </p:val>
                                        </p:tav>
                                      </p:tavLst>
                                    </p:anim>
                                    <p:anim calcmode="lin" valueType="num">
                                      <p:cBhvr>
                                        <p:cTn id="116" dur="664" tmFilter="0, 0; 0.125,0.2665; 0.25,0.4; 0.375,0.465; 0.5,0.5;  0.625,0.535; 0.75,0.6; 0.875,0.7335; 1,1">
                                          <p:stCondLst>
                                            <p:cond delay="664"/>
                                          </p:stCondLst>
                                        </p:cTn>
                                        <p:tgtEl>
                                          <p:spTgt spid="7">
                                            <p:txEl>
                                              <p:pRg st="5" end="5"/>
                                            </p:txEl>
                                          </p:spTgt>
                                        </p:tgtEl>
                                        <p:attrNameLst>
                                          <p:attrName>ppt_y</p:attrName>
                                        </p:attrNameLst>
                                      </p:cBhvr>
                                      <p:tavLst>
                                        <p:tav tm="0" fmla="#ppt_y-sin(pi*$)/9">
                                          <p:val>
                                            <p:fltVal val="0"/>
                                          </p:val>
                                        </p:tav>
                                        <p:tav tm="100000">
                                          <p:val>
                                            <p:fltVal val="1"/>
                                          </p:val>
                                        </p:tav>
                                      </p:tavLst>
                                    </p:anim>
                                    <p:anim calcmode="lin" valueType="num">
                                      <p:cBhvr>
                                        <p:cTn id="117" dur="332" tmFilter="0, 0; 0.125,0.2665; 0.25,0.4; 0.375,0.465; 0.5,0.5;  0.625,0.535; 0.75,0.6; 0.875,0.7335; 1,1">
                                          <p:stCondLst>
                                            <p:cond delay="1324"/>
                                          </p:stCondLst>
                                        </p:cTn>
                                        <p:tgtEl>
                                          <p:spTgt spid="7">
                                            <p:txEl>
                                              <p:pRg st="5" end="5"/>
                                            </p:txEl>
                                          </p:spTgt>
                                        </p:tgtEl>
                                        <p:attrNameLst>
                                          <p:attrName>ppt_y</p:attrName>
                                        </p:attrNameLst>
                                      </p:cBhvr>
                                      <p:tavLst>
                                        <p:tav tm="0" fmla="#ppt_y-sin(pi*$)/27">
                                          <p:val>
                                            <p:fltVal val="0"/>
                                          </p:val>
                                        </p:tav>
                                        <p:tav tm="100000">
                                          <p:val>
                                            <p:fltVal val="1"/>
                                          </p:val>
                                        </p:tav>
                                      </p:tavLst>
                                    </p:anim>
                                    <p:anim calcmode="lin" valueType="num">
                                      <p:cBhvr>
                                        <p:cTn id="118" dur="164" tmFilter="0, 0; 0.125,0.2665; 0.25,0.4; 0.375,0.465; 0.5,0.5;  0.625,0.535; 0.75,0.6; 0.875,0.7335; 1,1">
                                          <p:stCondLst>
                                            <p:cond delay="1656"/>
                                          </p:stCondLst>
                                        </p:cTn>
                                        <p:tgtEl>
                                          <p:spTgt spid="7">
                                            <p:txEl>
                                              <p:pRg st="5" end="5"/>
                                            </p:txEl>
                                          </p:spTgt>
                                        </p:tgtEl>
                                        <p:attrNameLst>
                                          <p:attrName>ppt_y</p:attrName>
                                        </p:attrNameLst>
                                      </p:cBhvr>
                                      <p:tavLst>
                                        <p:tav tm="0" fmla="#ppt_y-sin(pi*$)/81">
                                          <p:val>
                                            <p:fltVal val="0"/>
                                          </p:val>
                                        </p:tav>
                                        <p:tav tm="100000">
                                          <p:val>
                                            <p:fltVal val="1"/>
                                          </p:val>
                                        </p:tav>
                                      </p:tavLst>
                                    </p:anim>
                                    <p:animScale>
                                      <p:cBhvr>
                                        <p:cTn id="119" dur="26">
                                          <p:stCondLst>
                                            <p:cond delay="650"/>
                                          </p:stCondLst>
                                        </p:cTn>
                                        <p:tgtEl>
                                          <p:spTgt spid="7">
                                            <p:txEl>
                                              <p:pRg st="5" end="5"/>
                                            </p:txEl>
                                          </p:spTgt>
                                        </p:tgtEl>
                                      </p:cBhvr>
                                      <p:to x="100000" y="60000"/>
                                    </p:animScale>
                                    <p:animScale>
                                      <p:cBhvr>
                                        <p:cTn id="120" dur="166" decel="50000">
                                          <p:stCondLst>
                                            <p:cond delay="676"/>
                                          </p:stCondLst>
                                        </p:cTn>
                                        <p:tgtEl>
                                          <p:spTgt spid="7">
                                            <p:txEl>
                                              <p:pRg st="5" end="5"/>
                                            </p:txEl>
                                          </p:spTgt>
                                        </p:tgtEl>
                                      </p:cBhvr>
                                      <p:to x="100000" y="100000"/>
                                    </p:animScale>
                                    <p:animScale>
                                      <p:cBhvr>
                                        <p:cTn id="121" dur="26">
                                          <p:stCondLst>
                                            <p:cond delay="1312"/>
                                          </p:stCondLst>
                                        </p:cTn>
                                        <p:tgtEl>
                                          <p:spTgt spid="7">
                                            <p:txEl>
                                              <p:pRg st="5" end="5"/>
                                            </p:txEl>
                                          </p:spTgt>
                                        </p:tgtEl>
                                      </p:cBhvr>
                                      <p:to x="100000" y="80000"/>
                                    </p:animScale>
                                    <p:animScale>
                                      <p:cBhvr>
                                        <p:cTn id="122" dur="166" decel="50000">
                                          <p:stCondLst>
                                            <p:cond delay="1338"/>
                                          </p:stCondLst>
                                        </p:cTn>
                                        <p:tgtEl>
                                          <p:spTgt spid="7">
                                            <p:txEl>
                                              <p:pRg st="5" end="5"/>
                                            </p:txEl>
                                          </p:spTgt>
                                        </p:tgtEl>
                                      </p:cBhvr>
                                      <p:to x="100000" y="100000"/>
                                    </p:animScale>
                                    <p:animScale>
                                      <p:cBhvr>
                                        <p:cTn id="123" dur="26">
                                          <p:stCondLst>
                                            <p:cond delay="1642"/>
                                          </p:stCondLst>
                                        </p:cTn>
                                        <p:tgtEl>
                                          <p:spTgt spid="7">
                                            <p:txEl>
                                              <p:pRg st="5" end="5"/>
                                            </p:txEl>
                                          </p:spTgt>
                                        </p:tgtEl>
                                      </p:cBhvr>
                                      <p:to x="100000" y="90000"/>
                                    </p:animScale>
                                    <p:animScale>
                                      <p:cBhvr>
                                        <p:cTn id="124" dur="166" decel="50000">
                                          <p:stCondLst>
                                            <p:cond delay="1668"/>
                                          </p:stCondLst>
                                        </p:cTn>
                                        <p:tgtEl>
                                          <p:spTgt spid="7">
                                            <p:txEl>
                                              <p:pRg st="5" end="5"/>
                                            </p:txEl>
                                          </p:spTgt>
                                        </p:tgtEl>
                                      </p:cBhvr>
                                      <p:to x="100000" y="100000"/>
                                    </p:animScale>
                                    <p:animScale>
                                      <p:cBhvr>
                                        <p:cTn id="125" dur="26">
                                          <p:stCondLst>
                                            <p:cond delay="1808"/>
                                          </p:stCondLst>
                                        </p:cTn>
                                        <p:tgtEl>
                                          <p:spTgt spid="7">
                                            <p:txEl>
                                              <p:pRg st="5" end="5"/>
                                            </p:txEl>
                                          </p:spTgt>
                                        </p:tgtEl>
                                      </p:cBhvr>
                                      <p:to x="100000" y="95000"/>
                                    </p:animScale>
                                    <p:animScale>
                                      <p:cBhvr>
                                        <p:cTn id="126" dur="166" decel="50000">
                                          <p:stCondLst>
                                            <p:cond delay="1834"/>
                                          </p:stCondLst>
                                        </p:cTn>
                                        <p:tgtEl>
                                          <p:spTgt spid="7">
                                            <p:txEl>
                                              <p:pRg st="5" end="5"/>
                                            </p:txEl>
                                          </p:spTgt>
                                        </p:tgtEl>
                                      </p:cBhvr>
                                      <p:to x="100000" y="100000"/>
                                    </p:animScale>
                                  </p:childTnLst>
                                </p:cTn>
                              </p:par>
                              <p:par>
                                <p:cTn id="127" presetID="26" presetClass="entr" presetSubtype="0" fill="hold" grpId="0" nodeType="withEffect">
                                  <p:stCondLst>
                                    <p:cond delay="0"/>
                                  </p:stCondLst>
                                  <p:childTnLst>
                                    <p:set>
                                      <p:cBhvr>
                                        <p:cTn id="128" dur="1" fill="hold">
                                          <p:stCondLst>
                                            <p:cond delay="0"/>
                                          </p:stCondLst>
                                        </p:cTn>
                                        <p:tgtEl>
                                          <p:spTgt spid="7">
                                            <p:txEl>
                                              <p:pRg st="6" end="6"/>
                                            </p:txEl>
                                          </p:spTgt>
                                        </p:tgtEl>
                                        <p:attrNameLst>
                                          <p:attrName>style.visibility</p:attrName>
                                        </p:attrNameLst>
                                      </p:cBhvr>
                                      <p:to>
                                        <p:strVal val="visible"/>
                                      </p:to>
                                    </p:set>
                                    <p:animEffect transition="in" filter="wipe(down)">
                                      <p:cBhvr>
                                        <p:cTn id="129" dur="580">
                                          <p:stCondLst>
                                            <p:cond delay="0"/>
                                          </p:stCondLst>
                                        </p:cTn>
                                        <p:tgtEl>
                                          <p:spTgt spid="7">
                                            <p:txEl>
                                              <p:pRg st="6" end="6"/>
                                            </p:txEl>
                                          </p:spTgt>
                                        </p:tgtEl>
                                      </p:cBhvr>
                                    </p:animEffect>
                                    <p:anim calcmode="lin" valueType="num">
                                      <p:cBhvr>
                                        <p:cTn id="130" dur="1822" tmFilter="0,0; 0.14,0.36; 0.43,0.73; 0.71,0.91; 1.0,1.0">
                                          <p:stCondLst>
                                            <p:cond delay="0"/>
                                          </p:stCondLst>
                                        </p:cTn>
                                        <p:tgtEl>
                                          <p:spTgt spid="7">
                                            <p:txEl>
                                              <p:pRg st="6" end="6"/>
                                            </p:txEl>
                                          </p:spTgt>
                                        </p:tgtEl>
                                        <p:attrNameLst>
                                          <p:attrName>ppt_x</p:attrName>
                                        </p:attrNameLst>
                                      </p:cBhvr>
                                      <p:tavLst>
                                        <p:tav tm="0">
                                          <p:val>
                                            <p:strVal val="#ppt_x-0.25"/>
                                          </p:val>
                                        </p:tav>
                                        <p:tav tm="100000">
                                          <p:val>
                                            <p:strVal val="#ppt_x"/>
                                          </p:val>
                                        </p:tav>
                                      </p:tavLst>
                                    </p:anim>
                                    <p:anim calcmode="lin" valueType="num">
                                      <p:cBhvr>
                                        <p:cTn id="131" dur="664" tmFilter="0.0,0.0; 0.25,0.07; 0.50,0.2; 0.75,0.467; 1.0,1.0">
                                          <p:stCondLst>
                                            <p:cond delay="0"/>
                                          </p:stCondLst>
                                        </p:cTn>
                                        <p:tgtEl>
                                          <p:spTgt spid="7">
                                            <p:txEl>
                                              <p:pRg st="6" end="6"/>
                                            </p:txEl>
                                          </p:spTgt>
                                        </p:tgtEl>
                                        <p:attrNameLst>
                                          <p:attrName>ppt_y</p:attrName>
                                        </p:attrNameLst>
                                      </p:cBhvr>
                                      <p:tavLst>
                                        <p:tav tm="0" fmla="#ppt_y-sin(pi*$)/3">
                                          <p:val>
                                            <p:fltVal val="0.5"/>
                                          </p:val>
                                        </p:tav>
                                        <p:tav tm="100000">
                                          <p:val>
                                            <p:fltVal val="1"/>
                                          </p:val>
                                        </p:tav>
                                      </p:tavLst>
                                    </p:anim>
                                    <p:anim calcmode="lin" valueType="num">
                                      <p:cBhvr>
                                        <p:cTn id="132" dur="664" tmFilter="0, 0; 0.125,0.2665; 0.25,0.4; 0.375,0.465; 0.5,0.5;  0.625,0.535; 0.75,0.6; 0.875,0.7335; 1,1">
                                          <p:stCondLst>
                                            <p:cond delay="664"/>
                                          </p:stCondLst>
                                        </p:cTn>
                                        <p:tgtEl>
                                          <p:spTgt spid="7">
                                            <p:txEl>
                                              <p:pRg st="6" end="6"/>
                                            </p:txEl>
                                          </p:spTgt>
                                        </p:tgtEl>
                                        <p:attrNameLst>
                                          <p:attrName>ppt_y</p:attrName>
                                        </p:attrNameLst>
                                      </p:cBhvr>
                                      <p:tavLst>
                                        <p:tav tm="0" fmla="#ppt_y-sin(pi*$)/9">
                                          <p:val>
                                            <p:fltVal val="0"/>
                                          </p:val>
                                        </p:tav>
                                        <p:tav tm="100000">
                                          <p:val>
                                            <p:fltVal val="1"/>
                                          </p:val>
                                        </p:tav>
                                      </p:tavLst>
                                    </p:anim>
                                    <p:anim calcmode="lin" valueType="num">
                                      <p:cBhvr>
                                        <p:cTn id="133" dur="332" tmFilter="0, 0; 0.125,0.2665; 0.25,0.4; 0.375,0.465; 0.5,0.5;  0.625,0.535; 0.75,0.6; 0.875,0.7335; 1,1">
                                          <p:stCondLst>
                                            <p:cond delay="1324"/>
                                          </p:stCondLst>
                                        </p:cTn>
                                        <p:tgtEl>
                                          <p:spTgt spid="7">
                                            <p:txEl>
                                              <p:pRg st="6" end="6"/>
                                            </p:txEl>
                                          </p:spTgt>
                                        </p:tgtEl>
                                        <p:attrNameLst>
                                          <p:attrName>ppt_y</p:attrName>
                                        </p:attrNameLst>
                                      </p:cBhvr>
                                      <p:tavLst>
                                        <p:tav tm="0" fmla="#ppt_y-sin(pi*$)/27">
                                          <p:val>
                                            <p:fltVal val="0"/>
                                          </p:val>
                                        </p:tav>
                                        <p:tav tm="100000">
                                          <p:val>
                                            <p:fltVal val="1"/>
                                          </p:val>
                                        </p:tav>
                                      </p:tavLst>
                                    </p:anim>
                                    <p:anim calcmode="lin" valueType="num">
                                      <p:cBhvr>
                                        <p:cTn id="134" dur="164" tmFilter="0, 0; 0.125,0.2665; 0.25,0.4; 0.375,0.465; 0.5,0.5;  0.625,0.535; 0.75,0.6; 0.875,0.7335; 1,1">
                                          <p:stCondLst>
                                            <p:cond delay="1656"/>
                                          </p:stCondLst>
                                        </p:cTn>
                                        <p:tgtEl>
                                          <p:spTgt spid="7">
                                            <p:txEl>
                                              <p:pRg st="6" end="6"/>
                                            </p:txEl>
                                          </p:spTgt>
                                        </p:tgtEl>
                                        <p:attrNameLst>
                                          <p:attrName>ppt_y</p:attrName>
                                        </p:attrNameLst>
                                      </p:cBhvr>
                                      <p:tavLst>
                                        <p:tav tm="0" fmla="#ppt_y-sin(pi*$)/81">
                                          <p:val>
                                            <p:fltVal val="0"/>
                                          </p:val>
                                        </p:tav>
                                        <p:tav tm="100000">
                                          <p:val>
                                            <p:fltVal val="1"/>
                                          </p:val>
                                        </p:tav>
                                      </p:tavLst>
                                    </p:anim>
                                    <p:animScale>
                                      <p:cBhvr>
                                        <p:cTn id="135" dur="26">
                                          <p:stCondLst>
                                            <p:cond delay="650"/>
                                          </p:stCondLst>
                                        </p:cTn>
                                        <p:tgtEl>
                                          <p:spTgt spid="7">
                                            <p:txEl>
                                              <p:pRg st="6" end="6"/>
                                            </p:txEl>
                                          </p:spTgt>
                                        </p:tgtEl>
                                      </p:cBhvr>
                                      <p:to x="100000" y="60000"/>
                                    </p:animScale>
                                    <p:animScale>
                                      <p:cBhvr>
                                        <p:cTn id="136" dur="166" decel="50000">
                                          <p:stCondLst>
                                            <p:cond delay="676"/>
                                          </p:stCondLst>
                                        </p:cTn>
                                        <p:tgtEl>
                                          <p:spTgt spid="7">
                                            <p:txEl>
                                              <p:pRg st="6" end="6"/>
                                            </p:txEl>
                                          </p:spTgt>
                                        </p:tgtEl>
                                      </p:cBhvr>
                                      <p:to x="100000" y="100000"/>
                                    </p:animScale>
                                    <p:animScale>
                                      <p:cBhvr>
                                        <p:cTn id="137" dur="26">
                                          <p:stCondLst>
                                            <p:cond delay="1312"/>
                                          </p:stCondLst>
                                        </p:cTn>
                                        <p:tgtEl>
                                          <p:spTgt spid="7">
                                            <p:txEl>
                                              <p:pRg st="6" end="6"/>
                                            </p:txEl>
                                          </p:spTgt>
                                        </p:tgtEl>
                                      </p:cBhvr>
                                      <p:to x="100000" y="80000"/>
                                    </p:animScale>
                                    <p:animScale>
                                      <p:cBhvr>
                                        <p:cTn id="138" dur="166" decel="50000">
                                          <p:stCondLst>
                                            <p:cond delay="1338"/>
                                          </p:stCondLst>
                                        </p:cTn>
                                        <p:tgtEl>
                                          <p:spTgt spid="7">
                                            <p:txEl>
                                              <p:pRg st="6" end="6"/>
                                            </p:txEl>
                                          </p:spTgt>
                                        </p:tgtEl>
                                      </p:cBhvr>
                                      <p:to x="100000" y="100000"/>
                                    </p:animScale>
                                    <p:animScale>
                                      <p:cBhvr>
                                        <p:cTn id="139" dur="26">
                                          <p:stCondLst>
                                            <p:cond delay="1642"/>
                                          </p:stCondLst>
                                        </p:cTn>
                                        <p:tgtEl>
                                          <p:spTgt spid="7">
                                            <p:txEl>
                                              <p:pRg st="6" end="6"/>
                                            </p:txEl>
                                          </p:spTgt>
                                        </p:tgtEl>
                                      </p:cBhvr>
                                      <p:to x="100000" y="90000"/>
                                    </p:animScale>
                                    <p:animScale>
                                      <p:cBhvr>
                                        <p:cTn id="140" dur="166" decel="50000">
                                          <p:stCondLst>
                                            <p:cond delay="1668"/>
                                          </p:stCondLst>
                                        </p:cTn>
                                        <p:tgtEl>
                                          <p:spTgt spid="7">
                                            <p:txEl>
                                              <p:pRg st="6" end="6"/>
                                            </p:txEl>
                                          </p:spTgt>
                                        </p:tgtEl>
                                      </p:cBhvr>
                                      <p:to x="100000" y="100000"/>
                                    </p:animScale>
                                    <p:animScale>
                                      <p:cBhvr>
                                        <p:cTn id="141" dur="26">
                                          <p:stCondLst>
                                            <p:cond delay="1808"/>
                                          </p:stCondLst>
                                        </p:cTn>
                                        <p:tgtEl>
                                          <p:spTgt spid="7">
                                            <p:txEl>
                                              <p:pRg st="6" end="6"/>
                                            </p:txEl>
                                          </p:spTgt>
                                        </p:tgtEl>
                                      </p:cBhvr>
                                      <p:to x="100000" y="95000"/>
                                    </p:animScale>
                                    <p:animScale>
                                      <p:cBhvr>
                                        <p:cTn id="142" dur="166" decel="50000">
                                          <p:stCondLst>
                                            <p:cond delay="1834"/>
                                          </p:stCondLst>
                                        </p:cTn>
                                        <p:tgtEl>
                                          <p:spTgt spid="7">
                                            <p:txEl>
                                              <p:pRg st="6" end="6"/>
                                            </p:txEl>
                                          </p:spTgt>
                                        </p:tgtEl>
                                      </p:cBhvr>
                                      <p:to x="100000" y="100000"/>
                                    </p:animScale>
                                  </p:childTnLst>
                                </p:cTn>
                              </p:par>
                              <p:par>
                                <p:cTn id="143" presetID="26" presetClass="entr" presetSubtype="0" fill="hold" grpId="0" nodeType="withEffect">
                                  <p:stCondLst>
                                    <p:cond delay="0"/>
                                  </p:stCondLst>
                                  <p:childTnLst>
                                    <p:set>
                                      <p:cBhvr>
                                        <p:cTn id="144" dur="1" fill="hold">
                                          <p:stCondLst>
                                            <p:cond delay="0"/>
                                          </p:stCondLst>
                                        </p:cTn>
                                        <p:tgtEl>
                                          <p:spTgt spid="7">
                                            <p:txEl>
                                              <p:pRg st="7" end="7"/>
                                            </p:txEl>
                                          </p:spTgt>
                                        </p:tgtEl>
                                        <p:attrNameLst>
                                          <p:attrName>style.visibility</p:attrName>
                                        </p:attrNameLst>
                                      </p:cBhvr>
                                      <p:to>
                                        <p:strVal val="visible"/>
                                      </p:to>
                                    </p:set>
                                    <p:animEffect transition="in" filter="wipe(down)">
                                      <p:cBhvr>
                                        <p:cTn id="145" dur="580">
                                          <p:stCondLst>
                                            <p:cond delay="0"/>
                                          </p:stCondLst>
                                        </p:cTn>
                                        <p:tgtEl>
                                          <p:spTgt spid="7">
                                            <p:txEl>
                                              <p:pRg st="7" end="7"/>
                                            </p:txEl>
                                          </p:spTgt>
                                        </p:tgtEl>
                                      </p:cBhvr>
                                    </p:animEffect>
                                    <p:anim calcmode="lin" valueType="num">
                                      <p:cBhvr>
                                        <p:cTn id="146" dur="1822" tmFilter="0,0; 0.14,0.36; 0.43,0.73; 0.71,0.91; 1.0,1.0">
                                          <p:stCondLst>
                                            <p:cond delay="0"/>
                                          </p:stCondLst>
                                        </p:cTn>
                                        <p:tgtEl>
                                          <p:spTgt spid="7">
                                            <p:txEl>
                                              <p:pRg st="7" end="7"/>
                                            </p:txEl>
                                          </p:spTgt>
                                        </p:tgtEl>
                                        <p:attrNameLst>
                                          <p:attrName>ppt_x</p:attrName>
                                        </p:attrNameLst>
                                      </p:cBhvr>
                                      <p:tavLst>
                                        <p:tav tm="0">
                                          <p:val>
                                            <p:strVal val="#ppt_x-0.25"/>
                                          </p:val>
                                        </p:tav>
                                        <p:tav tm="100000">
                                          <p:val>
                                            <p:strVal val="#ppt_x"/>
                                          </p:val>
                                        </p:tav>
                                      </p:tavLst>
                                    </p:anim>
                                    <p:anim calcmode="lin" valueType="num">
                                      <p:cBhvr>
                                        <p:cTn id="147" dur="664" tmFilter="0.0,0.0; 0.25,0.07; 0.50,0.2; 0.75,0.467; 1.0,1.0">
                                          <p:stCondLst>
                                            <p:cond delay="0"/>
                                          </p:stCondLst>
                                        </p:cTn>
                                        <p:tgtEl>
                                          <p:spTgt spid="7">
                                            <p:txEl>
                                              <p:pRg st="7" end="7"/>
                                            </p:txEl>
                                          </p:spTgt>
                                        </p:tgtEl>
                                        <p:attrNameLst>
                                          <p:attrName>ppt_y</p:attrName>
                                        </p:attrNameLst>
                                      </p:cBhvr>
                                      <p:tavLst>
                                        <p:tav tm="0" fmla="#ppt_y-sin(pi*$)/3">
                                          <p:val>
                                            <p:fltVal val="0.5"/>
                                          </p:val>
                                        </p:tav>
                                        <p:tav tm="100000">
                                          <p:val>
                                            <p:fltVal val="1"/>
                                          </p:val>
                                        </p:tav>
                                      </p:tavLst>
                                    </p:anim>
                                    <p:anim calcmode="lin" valueType="num">
                                      <p:cBhvr>
                                        <p:cTn id="148" dur="664" tmFilter="0, 0; 0.125,0.2665; 0.25,0.4; 0.375,0.465; 0.5,0.5;  0.625,0.535; 0.75,0.6; 0.875,0.7335; 1,1">
                                          <p:stCondLst>
                                            <p:cond delay="664"/>
                                          </p:stCondLst>
                                        </p:cTn>
                                        <p:tgtEl>
                                          <p:spTgt spid="7">
                                            <p:txEl>
                                              <p:pRg st="7" end="7"/>
                                            </p:txEl>
                                          </p:spTgt>
                                        </p:tgtEl>
                                        <p:attrNameLst>
                                          <p:attrName>ppt_y</p:attrName>
                                        </p:attrNameLst>
                                      </p:cBhvr>
                                      <p:tavLst>
                                        <p:tav tm="0" fmla="#ppt_y-sin(pi*$)/9">
                                          <p:val>
                                            <p:fltVal val="0"/>
                                          </p:val>
                                        </p:tav>
                                        <p:tav tm="100000">
                                          <p:val>
                                            <p:fltVal val="1"/>
                                          </p:val>
                                        </p:tav>
                                      </p:tavLst>
                                    </p:anim>
                                    <p:anim calcmode="lin" valueType="num">
                                      <p:cBhvr>
                                        <p:cTn id="149" dur="332" tmFilter="0, 0; 0.125,0.2665; 0.25,0.4; 0.375,0.465; 0.5,0.5;  0.625,0.535; 0.75,0.6; 0.875,0.7335; 1,1">
                                          <p:stCondLst>
                                            <p:cond delay="1324"/>
                                          </p:stCondLst>
                                        </p:cTn>
                                        <p:tgtEl>
                                          <p:spTgt spid="7">
                                            <p:txEl>
                                              <p:pRg st="7" end="7"/>
                                            </p:txEl>
                                          </p:spTgt>
                                        </p:tgtEl>
                                        <p:attrNameLst>
                                          <p:attrName>ppt_y</p:attrName>
                                        </p:attrNameLst>
                                      </p:cBhvr>
                                      <p:tavLst>
                                        <p:tav tm="0" fmla="#ppt_y-sin(pi*$)/27">
                                          <p:val>
                                            <p:fltVal val="0"/>
                                          </p:val>
                                        </p:tav>
                                        <p:tav tm="100000">
                                          <p:val>
                                            <p:fltVal val="1"/>
                                          </p:val>
                                        </p:tav>
                                      </p:tavLst>
                                    </p:anim>
                                    <p:anim calcmode="lin" valueType="num">
                                      <p:cBhvr>
                                        <p:cTn id="150" dur="164" tmFilter="0, 0; 0.125,0.2665; 0.25,0.4; 0.375,0.465; 0.5,0.5;  0.625,0.535; 0.75,0.6; 0.875,0.7335; 1,1">
                                          <p:stCondLst>
                                            <p:cond delay="1656"/>
                                          </p:stCondLst>
                                        </p:cTn>
                                        <p:tgtEl>
                                          <p:spTgt spid="7">
                                            <p:txEl>
                                              <p:pRg st="7" end="7"/>
                                            </p:txEl>
                                          </p:spTgt>
                                        </p:tgtEl>
                                        <p:attrNameLst>
                                          <p:attrName>ppt_y</p:attrName>
                                        </p:attrNameLst>
                                      </p:cBhvr>
                                      <p:tavLst>
                                        <p:tav tm="0" fmla="#ppt_y-sin(pi*$)/81">
                                          <p:val>
                                            <p:fltVal val="0"/>
                                          </p:val>
                                        </p:tav>
                                        <p:tav tm="100000">
                                          <p:val>
                                            <p:fltVal val="1"/>
                                          </p:val>
                                        </p:tav>
                                      </p:tavLst>
                                    </p:anim>
                                    <p:animScale>
                                      <p:cBhvr>
                                        <p:cTn id="151" dur="26">
                                          <p:stCondLst>
                                            <p:cond delay="650"/>
                                          </p:stCondLst>
                                        </p:cTn>
                                        <p:tgtEl>
                                          <p:spTgt spid="7">
                                            <p:txEl>
                                              <p:pRg st="7" end="7"/>
                                            </p:txEl>
                                          </p:spTgt>
                                        </p:tgtEl>
                                      </p:cBhvr>
                                      <p:to x="100000" y="60000"/>
                                    </p:animScale>
                                    <p:animScale>
                                      <p:cBhvr>
                                        <p:cTn id="152" dur="166" decel="50000">
                                          <p:stCondLst>
                                            <p:cond delay="676"/>
                                          </p:stCondLst>
                                        </p:cTn>
                                        <p:tgtEl>
                                          <p:spTgt spid="7">
                                            <p:txEl>
                                              <p:pRg st="7" end="7"/>
                                            </p:txEl>
                                          </p:spTgt>
                                        </p:tgtEl>
                                      </p:cBhvr>
                                      <p:to x="100000" y="100000"/>
                                    </p:animScale>
                                    <p:animScale>
                                      <p:cBhvr>
                                        <p:cTn id="153" dur="26">
                                          <p:stCondLst>
                                            <p:cond delay="1312"/>
                                          </p:stCondLst>
                                        </p:cTn>
                                        <p:tgtEl>
                                          <p:spTgt spid="7">
                                            <p:txEl>
                                              <p:pRg st="7" end="7"/>
                                            </p:txEl>
                                          </p:spTgt>
                                        </p:tgtEl>
                                      </p:cBhvr>
                                      <p:to x="100000" y="80000"/>
                                    </p:animScale>
                                    <p:animScale>
                                      <p:cBhvr>
                                        <p:cTn id="154" dur="166" decel="50000">
                                          <p:stCondLst>
                                            <p:cond delay="1338"/>
                                          </p:stCondLst>
                                        </p:cTn>
                                        <p:tgtEl>
                                          <p:spTgt spid="7">
                                            <p:txEl>
                                              <p:pRg st="7" end="7"/>
                                            </p:txEl>
                                          </p:spTgt>
                                        </p:tgtEl>
                                      </p:cBhvr>
                                      <p:to x="100000" y="100000"/>
                                    </p:animScale>
                                    <p:animScale>
                                      <p:cBhvr>
                                        <p:cTn id="155" dur="26">
                                          <p:stCondLst>
                                            <p:cond delay="1642"/>
                                          </p:stCondLst>
                                        </p:cTn>
                                        <p:tgtEl>
                                          <p:spTgt spid="7">
                                            <p:txEl>
                                              <p:pRg st="7" end="7"/>
                                            </p:txEl>
                                          </p:spTgt>
                                        </p:tgtEl>
                                      </p:cBhvr>
                                      <p:to x="100000" y="90000"/>
                                    </p:animScale>
                                    <p:animScale>
                                      <p:cBhvr>
                                        <p:cTn id="156" dur="166" decel="50000">
                                          <p:stCondLst>
                                            <p:cond delay="1668"/>
                                          </p:stCondLst>
                                        </p:cTn>
                                        <p:tgtEl>
                                          <p:spTgt spid="7">
                                            <p:txEl>
                                              <p:pRg st="7" end="7"/>
                                            </p:txEl>
                                          </p:spTgt>
                                        </p:tgtEl>
                                      </p:cBhvr>
                                      <p:to x="100000" y="100000"/>
                                    </p:animScale>
                                    <p:animScale>
                                      <p:cBhvr>
                                        <p:cTn id="157" dur="26">
                                          <p:stCondLst>
                                            <p:cond delay="1808"/>
                                          </p:stCondLst>
                                        </p:cTn>
                                        <p:tgtEl>
                                          <p:spTgt spid="7">
                                            <p:txEl>
                                              <p:pRg st="7" end="7"/>
                                            </p:txEl>
                                          </p:spTgt>
                                        </p:tgtEl>
                                      </p:cBhvr>
                                      <p:to x="100000" y="95000"/>
                                    </p:animScale>
                                    <p:animScale>
                                      <p:cBhvr>
                                        <p:cTn id="158" dur="166" decel="50000">
                                          <p:stCondLst>
                                            <p:cond delay="1834"/>
                                          </p:stCondLst>
                                        </p:cTn>
                                        <p:tgtEl>
                                          <p:spTgt spid="7">
                                            <p:txEl>
                                              <p:pRg st="7" end="7"/>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7"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5">
            <a:extLst>
              <a:ext uri="{FF2B5EF4-FFF2-40B4-BE49-F238E27FC236}">
                <a16:creationId xmlns:a16="http://schemas.microsoft.com/office/drawing/2014/main" id="{4212FFFD-820D-E14C-EBB5-5B8C8CB03230}"/>
              </a:ext>
            </a:extLst>
          </p:cNvPr>
          <p:cNvSpPr txBox="1">
            <a:spLocks/>
          </p:cNvSpPr>
          <p:nvPr/>
        </p:nvSpPr>
        <p:spPr>
          <a:xfrm>
            <a:off x="1775520" y="476672"/>
            <a:ext cx="9937104" cy="6192688"/>
          </a:xfrm>
          <a:prstGeom prst="rect">
            <a:avLst/>
          </a:prstGeom>
        </p:spPr>
        <p:txBody>
          <a:bodyPr vert="horz" lIns="91440" tIns="45720" rIns="91440" bIns="45720" numCol="1" rtlCol="0" anchor="ctr">
            <a:noAutofit/>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pPr marL="0" indent="0">
              <a:buNone/>
            </a:pPr>
            <a:r>
              <a:rPr lang="en-US" sz="2000" b="1" dirty="0">
                <a:solidFill>
                  <a:schemeClr val="accent1"/>
                </a:solidFill>
              </a:rPr>
              <a:t>Requirement Specification</a:t>
            </a:r>
          </a:p>
          <a:p>
            <a:pPr marL="0" indent="0">
              <a:buNone/>
            </a:pPr>
            <a:endParaRPr lang="en-US" sz="1600" b="1" dirty="0">
              <a:solidFill>
                <a:schemeClr val="accent1"/>
              </a:solidFill>
            </a:endParaRPr>
          </a:p>
          <a:p>
            <a:pPr marL="0" indent="0">
              <a:buNone/>
            </a:pPr>
            <a:r>
              <a:rPr lang="en-US" sz="1600" b="1" dirty="0">
                <a:solidFill>
                  <a:schemeClr val="accent1"/>
                </a:solidFill>
              </a:rPr>
              <a:t>Functional Requirements:</a:t>
            </a:r>
          </a:p>
          <a:p>
            <a:pPr lvl="1"/>
            <a:r>
              <a:rPr lang="en-US" sz="1400" b="1" dirty="0"/>
              <a:t>User Registration</a:t>
            </a:r>
            <a:r>
              <a:rPr lang="en-US" sz="1400" dirty="0"/>
              <a:t>: </a:t>
            </a:r>
            <a:r>
              <a:rPr lang="en-US" sz="1100" dirty="0"/>
              <a:t>Users (farmers, staff, and buyers) can register on the Dairy Serve Management System website.</a:t>
            </a:r>
          </a:p>
          <a:p>
            <a:pPr lvl="1"/>
            <a:r>
              <a:rPr lang="en-US" sz="1400" b="1" dirty="0"/>
              <a:t>User Login</a:t>
            </a:r>
            <a:r>
              <a:rPr lang="en-US" sz="1400" dirty="0"/>
              <a:t>: </a:t>
            </a:r>
            <a:r>
              <a:rPr lang="en-US" sz="1100" dirty="0"/>
              <a:t>Users can log in using their username and password.</a:t>
            </a:r>
          </a:p>
          <a:p>
            <a:pPr lvl="1"/>
            <a:r>
              <a:rPr lang="en-US" sz="1400" b="1" dirty="0"/>
              <a:t>Dashboard Access</a:t>
            </a:r>
            <a:r>
              <a:rPr lang="en-US" sz="1400" dirty="0"/>
              <a:t>: </a:t>
            </a:r>
            <a:r>
              <a:rPr lang="en-US" sz="1100" dirty="0"/>
              <a:t>Provide personalized dashboards for different user roles (admin, staff, farmers, buyers).</a:t>
            </a:r>
          </a:p>
          <a:p>
            <a:pPr lvl="1"/>
            <a:r>
              <a:rPr lang="en-US" sz="1400" b="1" dirty="0"/>
              <a:t>Data Management</a:t>
            </a:r>
            <a:r>
              <a:rPr lang="en-US" sz="1400" dirty="0"/>
              <a:t>: </a:t>
            </a:r>
            <a:r>
              <a:rPr lang="en-US" sz="1100" dirty="0"/>
              <a:t>Allow users to add, update, and delete data related to farmers, staff, dairy animals, products, and orders.</a:t>
            </a:r>
          </a:p>
          <a:p>
            <a:pPr lvl="1"/>
            <a:r>
              <a:rPr lang="en-US" sz="1400" b="1" dirty="0"/>
              <a:t>Inventory Management</a:t>
            </a:r>
            <a:r>
              <a:rPr lang="en-US" sz="1400" dirty="0"/>
              <a:t>: </a:t>
            </a:r>
            <a:r>
              <a:rPr lang="en-US" sz="1100" dirty="0"/>
              <a:t>Track and manage dairy products, feed, and supplies inventory levels.</a:t>
            </a:r>
          </a:p>
          <a:p>
            <a:pPr lvl="1"/>
            <a:r>
              <a:rPr lang="en-US" sz="1400" b="1" dirty="0"/>
              <a:t>Order Placement and Management</a:t>
            </a:r>
            <a:r>
              <a:rPr lang="en-US" sz="1400" dirty="0"/>
              <a:t>: </a:t>
            </a:r>
            <a:r>
              <a:rPr lang="en-US" sz="1100" dirty="0"/>
              <a:t>Facilitate placing, processing, and tracking orders for dairy products.</a:t>
            </a:r>
          </a:p>
          <a:p>
            <a:pPr lvl="1"/>
            <a:r>
              <a:rPr lang="en-US" sz="1400" b="1" dirty="0"/>
              <a:t>Billing and Payments</a:t>
            </a:r>
            <a:r>
              <a:rPr lang="en-US" sz="1400" dirty="0"/>
              <a:t>: </a:t>
            </a:r>
            <a:r>
              <a:rPr lang="en-US" sz="1100" dirty="0"/>
              <a:t>Handle billing and payment processes, including generating invoices.</a:t>
            </a:r>
          </a:p>
          <a:p>
            <a:pPr lvl="1"/>
            <a:r>
              <a:rPr lang="en-US" sz="1400" b="1" dirty="0"/>
              <a:t>Notifications and Alerts</a:t>
            </a:r>
            <a:r>
              <a:rPr lang="en-US" sz="1400" dirty="0"/>
              <a:t>: </a:t>
            </a:r>
            <a:r>
              <a:rPr lang="en-US" sz="1100" dirty="0"/>
              <a:t>Send automated notifications and alerts for important events (e.g., new product updates, payment due dates).</a:t>
            </a:r>
          </a:p>
          <a:p>
            <a:pPr lvl="1"/>
            <a:r>
              <a:rPr lang="en-US" sz="1400" b="1" dirty="0"/>
              <a:t>Customer Feedback and Reviews</a:t>
            </a:r>
            <a:r>
              <a:rPr lang="en-US" sz="1400" dirty="0"/>
              <a:t>: </a:t>
            </a:r>
            <a:r>
              <a:rPr lang="en-US" sz="1100" dirty="0"/>
              <a:t>Collect and manage customer feedback and reviews</a:t>
            </a:r>
            <a:r>
              <a:rPr lang="en-US" sz="800" dirty="0"/>
              <a:t>.</a:t>
            </a:r>
          </a:p>
          <a:p>
            <a:pPr marL="0" indent="0">
              <a:buNone/>
            </a:pPr>
            <a:r>
              <a:rPr lang="en-US" sz="1600" b="1" dirty="0">
                <a:solidFill>
                  <a:schemeClr val="accent1"/>
                </a:solidFill>
              </a:rPr>
              <a:t>Non-Functional Requirements:</a:t>
            </a:r>
          </a:p>
          <a:p>
            <a:pPr lvl="1" algn="just"/>
            <a:r>
              <a:rPr lang="en-US" sz="1400" b="1" dirty="0"/>
              <a:t> Scalability: </a:t>
            </a:r>
            <a:r>
              <a:rPr lang="en-US" sz="1400" dirty="0"/>
              <a:t>The system should be able to handle an increasing number of users and data without performance degradation.</a:t>
            </a:r>
          </a:p>
          <a:p>
            <a:pPr lvl="1" algn="just"/>
            <a:r>
              <a:rPr lang="en-US" sz="1400" b="1" dirty="0"/>
              <a:t>Availability</a:t>
            </a:r>
            <a:r>
              <a:rPr lang="en-US" sz="1400" dirty="0"/>
              <a:t>: Ensure the system is available 24/7 with minimal downtime.</a:t>
            </a:r>
          </a:p>
          <a:p>
            <a:pPr lvl="1" algn="just"/>
            <a:r>
              <a:rPr lang="en-US" sz="1400" b="1" dirty="0"/>
              <a:t>Maintainability</a:t>
            </a:r>
            <a:r>
              <a:rPr lang="en-US" sz="1400" dirty="0"/>
              <a:t>: Design the system to be easily maintainable and upgradable.</a:t>
            </a:r>
          </a:p>
          <a:p>
            <a:pPr lvl="1" algn="just"/>
            <a:r>
              <a:rPr lang="en-US" sz="1400" b="1" dirty="0"/>
              <a:t>Performance</a:t>
            </a:r>
            <a:r>
              <a:rPr lang="en-US" sz="1400" dirty="0"/>
              <a:t>: Ensure the system performs efficiently with fast response times for user interactions.</a:t>
            </a:r>
          </a:p>
          <a:p>
            <a:pPr lvl="1" algn="just"/>
            <a:r>
              <a:rPr lang="en-US" sz="1400" b="1" dirty="0"/>
              <a:t>Security</a:t>
            </a:r>
            <a:r>
              <a:rPr lang="en-US" sz="1400" dirty="0"/>
              <a:t>: Implement robust security measures to protect user data and ensure secure transactions.</a:t>
            </a:r>
          </a:p>
          <a:p>
            <a:pPr lvl="1"/>
            <a:endParaRPr lang="en-US" sz="800" dirty="0"/>
          </a:p>
        </p:txBody>
      </p:sp>
      <p:sp>
        <p:nvSpPr>
          <p:cNvPr id="2" name="Slide Number Placeholder 1">
            <a:extLst>
              <a:ext uri="{FF2B5EF4-FFF2-40B4-BE49-F238E27FC236}">
                <a16:creationId xmlns:a16="http://schemas.microsoft.com/office/drawing/2014/main" id="{A299C5C9-7920-AF1B-B7E5-2E13D7D9F9B5}"/>
              </a:ext>
            </a:extLst>
          </p:cNvPr>
          <p:cNvSpPr>
            <a:spLocks noGrp="1"/>
          </p:cNvSpPr>
          <p:nvPr>
            <p:ph type="sldNum" sz="quarter" idx="12"/>
          </p:nvPr>
        </p:nvSpPr>
        <p:spPr/>
        <p:txBody>
          <a:bodyPr/>
          <a:lstStyle/>
          <a:p>
            <a:fld id="{EF2E94CD-AA02-4E42-9965-CF95A89EC18D}" type="slidenum">
              <a:rPr lang="en-US" smtClean="0"/>
              <a:t>7</a:t>
            </a:fld>
            <a:endParaRPr lang="en-US"/>
          </a:p>
        </p:txBody>
      </p:sp>
    </p:spTree>
    <p:extLst>
      <p:ext uri="{BB962C8B-B14F-4D97-AF65-F5344CB8AC3E}">
        <p14:creationId xmlns:p14="http://schemas.microsoft.com/office/powerpoint/2010/main" val="344443523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1919536" y="404664"/>
            <a:ext cx="9652250" cy="5386535"/>
          </a:xfrm>
        </p:spPr>
        <p:txBody>
          <a:bodyPr>
            <a:normAutofit/>
          </a:bodyPr>
          <a:lstStyle/>
          <a:p>
            <a:pPr marL="0" indent="0">
              <a:lnSpc>
                <a:spcPct val="115000"/>
              </a:lnSpc>
              <a:spcAft>
                <a:spcPts val="1000"/>
              </a:spcAft>
              <a:buNone/>
            </a:pPr>
            <a:r>
              <a:rPr lang="en-IN" sz="1800" b="1" dirty="0">
                <a:solidFill>
                  <a:schemeClr val="accent1"/>
                </a:solidFill>
                <a:effectLst/>
                <a:latin typeface="Segoe UI" panose="020B0502040204020203" pitchFamily="34" charset="0"/>
                <a:ea typeface="Times New Roman" panose="02020603050405020304" pitchFamily="18" charset="0"/>
                <a:cs typeface="Arial" panose="020B0604020202020204" pitchFamily="34" charset="0"/>
              </a:rPr>
              <a:t>Hardware Requirements</a:t>
            </a:r>
            <a:endParaRPr lang="en-US" sz="1800" dirty="0">
              <a:solidFill>
                <a:schemeClr val="accent1"/>
              </a:solidFill>
              <a:effectLst/>
              <a:latin typeface="Calibri" panose="020F0502020204030204" pitchFamily="34" charset="0"/>
              <a:ea typeface="Times New Roman" panose="02020603050405020304" pitchFamily="18" charset="0"/>
              <a:cs typeface="Arial" panose="020B0604020202020204" pitchFamily="34" charset="0"/>
            </a:endParaRPr>
          </a:p>
          <a:p>
            <a:pPr marL="457200" lvl="1" indent="0">
              <a:lnSpc>
                <a:spcPct val="115000"/>
              </a:lnSpc>
              <a:spcAft>
                <a:spcPts val="1000"/>
              </a:spcAft>
              <a:buNone/>
            </a:pPr>
            <a:r>
              <a:rPr lang="en-IN" dirty="0">
                <a:effectLst/>
                <a:latin typeface="Segoe UI" panose="020B0502040204020203" pitchFamily="34" charset="0"/>
                <a:ea typeface="Times New Roman" panose="02020603050405020304" pitchFamily="18" charset="0"/>
                <a:cs typeface="Arial" panose="020B0604020202020204" pitchFamily="34" charset="0"/>
              </a:rPr>
              <a:t>-   </a:t>
            </a:r>
            <a:r>
              <a:rPr lang="en-IN" b="1" dirty="0">
                <a:effectLst/>
                <a:latin typeface="Segoe UI" panose="020B0502040204020203" pitchFamily="34" charset="0"/>
                <a:ea typeface="Times New Roman" panose="02020603050405020304" pitchFamily="18" charset="0"/>
                <a:cs typeface="Arial" panose="020B0604020202020204" pitchFamily="34" charset="0"/>
              </a:rPr>
              <a:t>Processo</a:t>
            </a:r>
            <a:r>
              <a:rPr lang="en-IN" dirty="0">
                <a:effectLst/>
                <a:latin typeface="Segoe UI" panose="020B0502040204020203" pitchFamily="34" charset="0"/>
                <a:ea typeface="Times New Roman" panose="02020603050405020304" pitchFamily="18" charset="0"/>
                <a:cs typeface="Arial" panose="020B0604020202020204" pitchFamily="34" charset="0"/>
              </a:rPr>
              <a:t>r:   Intel Core i3 3rd generation 2.4 GHz or higher</a:t>
            </a:r>
            <a:endParaRPr lang="en-US" dirty="0">
              <a:effectLst/>
              <a:latin typeface="Calibri" panose="020F0502020204030204" pitchFamily="34" charset="0"/>
              <a:ea typeface="Times New Roman" panose="02020603050405020304" pitchFamily="18" charset="0"/>
              <a:cs typeface="Arial" panose="020B0604020202020204" pitchFamily="34" charset="0"/>
            </a:endParaRPr>
          </a:p>
          <a:p>
            <a:pPr marL="457200" lvl="1" indent="0">
              <a:lnSpc>
                <a:spcPct val="115000"/>
              </a:lnSpc>
              <a:spcAft>
                <a:spcPts val="1000"/>
              </a:spcAft>
              <a:buNone/>
            </a:pPr>
            <a:r>
              <a:rPr lang="en-IN" dirty="0">
                <a:effectLst/>
                <a:latin typeface="Segoe UI" panose="020B0502040204020203" pitchFamily="34" charset="0"/>
                <a:ea typeface="Times New Roman" panose="02020603050405020304" pitchFamily="18" charset="0"/>
                <a:cs typeface="Arial" panose="020B0604020202020204" pitchFamily="34" charset="0"/>
              </a:rPr>
              <a:t>-   </a:t>
            </a:r>
            <a:r>
              <a:rPr lang="en-IN" b="1" dirty="0">
                <a:effectLst/>
                <a:latin typeface="Segoe UI" panose="020B0502040204020203" pitchFamily="34" charset="0"/>
                <a:ea typeface="Times New Roman" panose="02020603050405020304" pitchFamily="18" charset="0"/>
                <a:cs typeface="Arial" panose="020B0604020202020204" pitchFamily="34" charset="0"/>
              </a:rPr>
              <a:t>Hard Disk</a:t>
            </a:r>
            <a:r>
              <a:rPr lang="en-IN" dirty="0">
                <a:effectLst/>
                <a:latin typeface="Segoe UI" panose="020B0502040204020203" pitchFamily="34" charset="0"/>
                <a:ea typeface="Times New Roman" panose="02020603050405020304" pitchFamily="18" charset="0"/>
                <a:cs typeface="Arial" panose="020B0604020202020204" pitchFamily="34" charset="0"/>
              </a:rPr>
              <a:t>:   200 GB or more</a:t>
            </a:r>
            <a:endParaRPr lang="en-US" dirty="0">
              <a:effectLst/>
              <a:latin typeface="Calibri" panose="020F0502020204030204" pitchFamily="34" charset="0"/>
              <a:ea typeface="Times New Roman" panose="02020603050405020304" pitchFamily="18" charset="0"/>
              <a:cs typeface="Arial" panose="020B0604020202020204" pitchFamily="34" charset="0"/>
            </a:endParaRPr>
          </a:p>
          <a:p>
            <a:pPr marL="457200" lvl="1" indent="0">
              <a:lnSpc>
                <a:spcPct val="115000"/>
              </a:lnSpc>
              <a:spcAft>
                <a:spcPts val="1000"/>
              </a:spcAft>
              <a:buNone/>
            </a:pPr>
            <a:r>
              <a:rPr lang="en-IN" dirty="0">
                <a:effectLst/>
                <a:latin typeface="Segoe UI" panose="020B0502040204020203" pitchFamily="34" charset="0"/>
                <a:ea typeface="Times New Roman" panose="02020603050405020304" pitchFamily="18" charset="0"/>
                <a:cs typeface="Arial" panose="020B0604020202020204" pitchFamily="34" charset="0"/>
              </a:rPr>
              <a:t>-   </a:t>
            </a:r>
            <a:r>
              <a:rPr lang="en-IN" b="1" dirty="0">
                <a:effectLst/>
                <a:latin typeface="Segoe UI" panose="020B0502040204020203" pitchFamily="34" charset="0"/>
                <a:ea typeface="Times New Roman" panose="02020603050405020304" pitchFamily="18" charset="0"/>
                <a:cs typeface="Arial" panose="020B0604020202020204" pitchFamily="34" charset="0"/>
              </a:rPr>
              <a:t>RAM</a:t>
            </a:r>
            <a:r>
              <a:rPr lang="en-IN" dirty="0">
                <a:effectLst/>
                <a:latin typeface="Segoe UI" panose="020B0502040204020203" pitchFamily="34" charset="0"/>
                <a:ea typeface="Times New Roman" panose="02020603050405020304" pitchFamily="18" charset="0"/>
                <a:cs typeface="Arial" panose="020B0604020202020204" pitchFamily="34" charset="0"/>
              </a:rPr>
              <a:t>:   4 GB onwards</a:t>
            </a:r>
            <a:endParaRPr lang="en-US" dirty="0">
              <a:effectLst/>
              <a:latin typeface="Calibri" panose="020F0502020204030204" pitchFamily="34" charset="0"/>
              <a:ea typeface="Times New Roman" panose="02020603050405020304" pitchFamily="18" charset="0"/>
              <a:cs typeface="Arial" panose="020B0604020202020204" pitchFamily="34" charset="0"/>
            </a:endParaRPr>
          </a:p>
          <a:p>
            <a:pPr marL="0" indent="0">
              <a:lnSpc>
                <a:spcPct val="115000"/>
              </a:lnSpc>
              <a:spcAft>
                <a:spcPts val="1000"/>
              </a:spcAft>
              <a:buNone/>
            </a:pPr>
            <a:r>
              <a:rPr lang="en-IN" sz="1800" dirty="0">
                <a:effectLst/>
                <a:latin typeface="Segoe UI" panose="020B0502040204020203" pitchFamily="34" charset="0"/>
                <a:ea typeface="Times New Roman" panose="02020603050405020304" pitchFamily="18" charset="0"/>
                <a:cs typeface="Arial" panose="020B0604020202020204" pitchFamily="34" charset="0"/>
              </a:rPr>
              <a:t> </a:t>
            </a:r>
            <a:endParaRPr lang="en-US" sz="1800" dirty="0">
              <a:effectLst/>
              <a:latin typeface="Calibri" panose="020F0502020204030204" pitchFamily="34" charset="0"/>
              <a:ea typeface="Times New Roman" panose="02020603050405020304" pitchFamily="18" charset="0"/>
              <a:cs typeface="Arial" panose="020B0604020202020204" pitchFamily="34" charset="0"/>
            </a:endParaRPr>
          </a:p>
          <a:p>
            <a:pPr marL="0" indent="0">
              <a:lnSpc>
                <a:spcPct val="115000"/>
              </a:lnSpc>
              <a:spcAft>
                <a:spcPts val="1000"/>
              </a:spcAft>
              <a:buNone/>
            </a:pPr>
            <a:r>
              <a:rPr lang="en-IN" sz="1800" b="1" dirty="0">
                <a:solidFill>
                  <a:schemeClr val="accent1"/>
                </a:solidFill>
                <a:effectLst/>
                <a:latin typeface="Segoe UI" panose="020B0502040204020203" pitchFamily="34" charset="0"/>
                <a:ea typeface="Times New Roman" panose="02020603050405020304" pitchFamily="18" charset="0"/>
                <a:cs typeface="Arial" panose="020B0604020202020204" pitchFamily="34" charset="0"/>
              </a:rPr>
              <a:t>Software Requirements</a:t>
            </a:r>
            <a:endParaRPr lang="en-US" sz="1800" dirty="0">
              <a:solidFill>
                <a:schemeClr val="accent1"/>
              </a:solidFill>
              <a:effectLst/>
              <a:latin typeface="Calibri" panose="020F0502020204030204" pitchFamily="34" charset="0"/>
              <a:ea typeface="Times New Roman" panose="02020603050405020304" pitchFamily="18" charset="0"/>
              <a:cs typeface="Arial" panose="020B0604020202020204" pitchFamily="34" charset="0"/>
            </a:endParaRPr>
          </a:p>
          <a:p>
            <a:pPr marL="457200" lvl="1" indent="0">
              <a:lnSpc>
                <a:spcPct val="115000"/>
              </a:lnSpc>
              <a:spcAft>
                <a:spcPts val="1000"/>
              </a:spcAft>
              <a:buNone/>
            </a:pPr>
            <a:r>
              <a:rPr lang="en-IN" dirty="0">
                <a:effectLst/>
                <a:latin typeface="Segoe UI" panose="020B0502040204020203" pitchFamily="34" charset="0"/>
                <a:ea typeface="Times New Roman" panose="02020603050405020304" pitchFamily="18" charset="0"/>
                <a:cs typeface="Arial" panose="020B0604020202020204" pitchFamily="34" charset="0"/>
              </a:rPr>
              <a:t>-   </a:t>
            </a:r>
            <a:r>
              <a:rPr lang="en-IN" b="1" dirty="0">
                <a:effectLst/>
                <a:latin typeface="Segoe UI" panose="020B0502040204020203" pitchFamily="34" charset="0"/>
                <a:ea typeface="Times New Roman" panose="02020603050405020304" pitchFamily="18" charset="0"/>
                <a:cs typeface="Arial" panose="020B0604020202020204" pitchFamily="34" charset="0"/>
              </a:rPr>
              <a:t>Operating System</a:t>
            </a:r>
            <a:r>
              <a:rPr lang="en-IN" dirty="0">
                <a:effectLst/>
                <a:latin typeface="Segoe UI" panose="020B0502040204020203" pitchFamily="34" charset="0"/>
                <a:ea typeface="Times New Roman" panose="02020603050405020304" pitchFamily="18" charset="0"/>
                <a:cs typeface="Arial" panose="020B0604020202020204" pitchFamily="34" charset="0"/>
              </a:rPr>
              <a:t>:   Windows 7 or later</a:t>
            </a:r>
            <a:endParaRPr lang="en-US" dirty="0">
              <a:effectLst/>
              <a:latin typeface="Calibri" panose="020F0502020204030204" pitchFamily="34" charset="0"/>
              <a:ea typeface="Times New Roman" panose="02020603050405020304" pitchFamily="18" charset="0"/>
              <a:cs typeface="Arial" panose="020B0604020202020204" pitchFamily="34" charset="0"/>
            </a:endParaRPr>
          </a:p>
          <a:p>
            <a:pPr marL="457200" lvl="1" indent="0">
              <a:lnSpc>
                <a:spcPct val="115000"/>
              </a:lnSpc>
              <a:spcAft>
                <a:spcPts val="1000"/>
              </a:spcAft>
              <a:buNone/>
            </a:pPr>
            <a:r>
              <a:rPr lang="en-IN" dirty="0">
                <a:effectLst/>
                <a:latin typeface="Segoe UI" panose="020B0502040204020203" pitchFamily="34" charset="0"/>
                <a:ea typeface="Times New Roman" panose="02020603050405020304" pitchFamily="18" charset="0"/>
                <a:cs typeface="Arial" panose="020B0604020202020204" pitchFamily="34" charset="0"/>
              </a:rPr>
              <a:t>-   </a:t>
            </a:r>
            <a:r>
              <a:rPr lang="en-US" b="1" dirty="0">
                <a:effectLst/>
                <a:latin typeface="Segoe UI" panose="020B0502040204020203" pitchFamily="34" charset="0"/>
                <a:ea typeface="Times New Roman" panose="02020603050405020304" pitchFamily="18" charset="0"/>
                <a:cs typeface="Arial" panose="020B0604020202020204" pitchFamily="34" charset="0"/>
              </a:rPr>
              <a:t>Technology</a:t>
            </a:r>
            <a:r>
              <a:rPr lang="en-IN" b="1" dirty="0">
                <a:effectLst/>
                <a:latin typeface="Segoe UI" panose="020B0502040204020203" pitchFamily="34" charset="0"/>
                <a:ea typeface="Times New Roman" panose="02020603050405020304" pitchFamily="18" charset="0"/>
                <a:cs typeface="Arial" panose="020B0604020202020204" pitchFamily="34" charset="0"/>
              </a:rPr>
              <a:t> Used </a:t>
            </a:r>
            <a:r>
              <a:rPr lang="en-IN" dirty="0">
                <a:effectLst/>
                <a:latin typeface="Segoe UI" panose="020B0502040204020203" pitchFamily="34" charset="0"/>
                <a:ea typeface="Times New Roman" panose="02020603050405020304" pitchFamily="18" charset="0"/>
                <a:cs typeface="Arial" panose="020B0604020202020204" pitchFamily="34" charset="0"/>
              </a:rPr>
              <a:t>:   HTML, CSS, Bootstrap (Frontend); PHP, MySQL (Backend)</a:t>
            </a:r>
            <a:endParaRPr lang="en-US" dirty="0">
              <a:effectLst/>
              <a:latin typeface="Calibri" panose="020F0502020204030204" pitchFamily="34" charset="0"/>
              <a:ea typeface="Times New Roman" panose="02020603050405020304" pitchFamily="18" charset="0"/>
              <a:cs typeface="Arial" panose="020B0604020202020204" pitchFamily="34" charset="0"/>
            </a:endParaRPr>
          </a:p>
          <a:p>
            <a:pPr marL="457200" lvl="1" indent="0">
              <a:lnSpc>
                <a:spcPct val="115000"/>
              </a:lnSpc>
              <a:spcAft>
                <a:spcPts val="1000"/>
              </a:spcAft>
              <a:buNone/>
            </a:pPr>
            <a:r>
              <a:rPr lang="en-IN" dirty="0">
                <a:effectLst/>
                <a:latin typeface="Segoe UI" panose="020B0502040204020203" pitchFamily="34" charset="0"/>
                <a:ea typeface="Times New Roman" panose="02020603050405020304" pitchFamily="18" charset="0"/>
                <a:cs typeface="Arial" panose="020B0604020202020204" pitchFamily="34" charset="0"/>
              </a:rPr>
              <a:t>-   </a:t>
            </a:r>
            <a:r>
              <a:rPr lang="en-IN" b="1" dirty="0">
                <a:effectLst/>
                <a:latin typeface="Segoe UI" panose="020B0502040204020203" pitchFamily="34" charset="0"/>
                <a:ea typeface="Times New Roman" panose="02020603050405020304" pitchFamily="18" charset="0"/>
                <a:cs typeface="Arial" panose="020B0604020202020204" pitchFamily="34" charset="0"/>
              </a:rPr>
              <a:t>Database </a:t>
            </a:r>
            <a:r>
              <a:rPr lang="en-IN" dirty="0">
                <a:effectLst/>
                <a:latin typeface="Segoe UI" panose="020B0502040204020203" pitchFamily="34" charset="0"/>
                <a:ea typeface="Times New Roman" panose="02020603050405020304" pitchFamily="18" charset="0"/>
                <a:cs typeface="Arial" panose="020B0604020202020204" pitchFamily="34" charset="0"/>
              </a:rPr>
              <a:t>:   MySQL 5.7</a:t>
            </a:r>
            <a:endParaRPr lang="en-US" dirty="0">
              <a:effectLst/>
              <a:latin typeface="Calibri" panose="020F0502020204030204" pitchFamily="34" charset="0"/>
              <a:ea typeface="Times New Roman" panose="02020603050405020304" pitchFamily="18" charset="0"/>
              <a:cs typeface="Arial" panose="020B0604020202020204" pitchFamily="34" charset="0"/>
            </a:endParaRPr>
          </a:p>
          <a:p>
            <a:pPr marL="457200" lvl="1" indent="0">
              <a:lnSpc>
                <a:spcPct val="115000"/>
              </a:lnSpc>
              <a:spcAft>
                <a:spcPts val="1000"/>
              </a:spcAft>
              <a:buNone/>
            </a:pPr>
            <a:r>
              <a:rPr lang="en-IN" dirty="0">
                <a:effectLst/>
                <a:latin typeface="Segoe UI" panose="020B0502040204020203" pitchFamily="34" charset="0"/>
                <a:ea typeface="Times New Roman" panose="02020603050405020304" pitchFamily="18" charset="0"/>
                <a:cs typeface="Arial" panose="020B0604020202020204" pitchFamily="34" charset="0"/>
              </a:rPr>
              <a:t>-   </a:t>
            </a:r>
            <a:r>
              <a:rPr lang="en-IN" b="1" dirty="0">
                <a:effectLst/>
                <a:latin typeface="Segoe UI" panose="020B0502040204020203" pitchFamily="34" charset="0"/>
                <a:ea typeface="Times New Roman" panose="02020603050405020304" pitchFamily="18" charset="0"/>
                <a:cs typeface="Arial" panose="020B0604020202020204" pitchFamily="34" charset="0"/>
              </a:rPr>
              <a:t>IDE</a:t>
            </a:r>
            <a:r>
              <a:rPr lang="en-IN" dirty="0">
                <a:effectLst/>
                <a:latin typeface="Segoe UI" panose="020B0502040204020203" pitchFamily="34" charset="0"/>
                <a:ea typeface="Times New Roman" panose="02020603050405020304" pitchFamily="18" charset="0"/>
                <a:cs typeface="Arial" panose="020B0604020202020204" pitchFamily="34" charset="0"/>
              </a:rPr>
              <a:t>:   Visual Studio code</a:t>
            </a:r>
            <a:endParaRPr lang="en-US" dirty="0">
              <a:effectLst/>
              <a:latin typeface="Calibri" panose="020F0502020204030204" pitchFamily="34" charset="0"/>
              <a:ea typeface="Times New Roman" panose="02020603050405020304" pitchFamily="18" charset="0"/>
              <a:cs typeface="Arial" panose="020B0604020202020204" pitchFamily="34" charset="0"/>
            </a:endParaRPr>
          </a:p>
          <a:p>
            <a:pPr marL="457200" lvl="1" indent="0">
              <a:lnSpc>
                <a:spcPct val="115000"/>
              </a:lnSpc>
              <a:spcAft>
                <a:spcPts val="1000"/>
              </a:spcAft>
              <a:buNone/>
            </a:pPr>
            <a:r>
              <a:rPr lang="en-IN" dirty="0">
                <a:effectLst/>
                <a:latin typeface="Segoe UI" panose="020B0502040204020203" pitchFamily="34" charset="0"/>
                <a:ea typeface="Times New Roman" panose="02020603050405020304" pitchFamily="18" charset="0"/>
                <a:cs typeface="Arial" panose="020B0604020202020204" pitchFamily="34" charset="0"/>
              </a:rPr>
              <a:t>-   </a:t>
            </a:r>
            <a:r>
              <a:rPr lang="en-IN" b="1" dirty="0">
                <a:effectLst/>
                <a:latin typeface="Segoe UI" panose="020B0502040204020203" pitchFamily="34" charset="0"/>
                <a:ea typeface="Times New Roman" panose="02020603050405020304" pitchFamily="18" charset="0"/>
                <a:cs typeface="Arial" panose="020B0604020202020204" pitchFamily="34" charset="0"/>
              </a:rPr>
              <a:t>Version Control:</a:t>
            </a:r>
            <a:r>
              <a:rPr lang="en-IN" dirty="0">
                <a:effectLst/>
                <a:latin typeface="Segoe UI" panose="020B0502040204020203" pitchFamily="34" charset="0"/>
                <a:ea typeface="Times New Roman" panose="02020603050405020304" pitchFamily="18" charset="0"/>
                <a:cs typeface="Arial" panose="020B0604020202020204" pitchFamily="34" charset="0"/>
              </a:rPr>
              <a:t> Git (GitHub)</a:t>
            </a:r>
            <a:endParaRPr lang="en-US" dirty="0">
              <a:effectLst/>
              <a:latin typeface="Calibri" panose="020F0502020204030204" pitchFamily="34" charset="0"/>
              <a:ea typeface="Times New Roman" panose="02020603050405020304" pitchFamily="18" charset="0"/>
              <a:cs typeface="Arial" panose="020B0604020202020204" pitchFamily="34" charset="0"/>
            </a:endParaRPr>
          </a:p>
        </p:txBody>
      </p:sp>
      <p:sp>
        <p:nvSpPr>
          <p:cNvPr id="2" name="Slide Number Placeholder 1">
            <a:extLst>
              <a:ext uri="{FF2B5EF4-FFF2-40B4-BE49-F238E27FC236}">
                <a16:creationId xmlns:a16="http://schemas.microsoft.com/office/drawing/2014/main" id="{4F0ED9C6-EBE8-7E3E-7348-0E7FAD2CA00E}"/>
              </a:ext>
            </a:extLst>
          </p:cNvPr>
          <p:cNvSpPr>
            <a:spLocks noGrp="1"/>
          </p:cNvSpPr>
          <p:nvPr>
            <p:ph type="sldNum" sz="quarter" idx="12"/>
          </p:nvPr>
        </p:nvSpPr>
        <p:spPr/>
        <p:txBody>
          <a:bodyPr/>
          <a:lstStyle/>
          <a:p>
            <a:fld id="{E31375A4-56A4-47D6-9801-1991572033F7}" type="slidenum">
              <a:rPr lang="en-US" smtClean="0"/>
              <a:t>8</a:t>
            </a:fld>
            <a:endParaRPr lang="en-US"/>
          </a:p>
        </p:txBody>
      </p:sp>
    </p:spTree>
    <p:extLst>
      <p:ext uri="{BB962C8B-B14F-4D97-AF65-F5344CB8AC3E}">
        <p14:creationId xmlns:p14="http://schemas.microsoft.com/office/powerpoint/2010/main" val="147584230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wheel(1)">
                                      <p:cBhvr>
                                        <p:cTn id="7" dur="2000"/>
                                        <p:tgtEl>
                                          <p:spTgt spid="4">
                                            <p:txEl>
                                              <p:pRg st="0" end="0"/>
                                            </p:txEl>
                                          </p:spTgt>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wheel(1)">
                                      <p:cBhvr>
                                        <p:cTn id="10" dur="2000"/>
                                        <p:tgtEl>
                                          <p:spTgt spid="4">
                                            <p:txEl>
                                              <p:pRg st="1" end="1"/>
                                            </p:txEl>
                                          </p:spTgt>
                                        </p:tgtEl>
                                      </p:cBhvr>
                                    </p:animEffect>
                                  </p:childTnLst>
                                </p:cTn>
                              </p:par>
                              <p:par>
                                <p:cTn id="11" presetID="21" presetClass="entr" presetSubtype="1" fill="hold" grpId="0"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wheel(1)">
                                      <p:cBhvr>
                                        <p:cTn id="13" dur="2000"/>
                                        <p:tgtEl>
                                          <p:spTgt spid="4">
                                            <p:txEl>
                                              <p:pRg st="2" end="2"/>
                                            </p:txEl>
                                          </p:spTgt>
                                        </p:tgtEl>
                                      </p:cBhvr>
                                    </p:animEffect>
                                  </p:childTnLst>
                                </p:cTn>
                              </p:par>
                              <p:par>
                                <p:cTn id="14" presetID="21" presetClass="entr" presetSubtype="1" fill="hold" grpId="0" nodeType="withEffect">
                                  <p:stCondLst>
                                    <p:cond delay="0"/>
                                  </p:stCondLst>
                                  <p:childTnLst>
                                    <p:set>
                                      <p:cBhvr>
                                        <p:cTn id="15" dur="1" fill="hold">
                                          <p:stCondLst>
                                            <p:cond delay="0"/>
                                          </p:stCondLst>
                                        </p:cTn>
                                        <p:tgtEl>
                                          <p:spTgt spid="4">
                                            <p:txEl>
                                              <p:pRg st="3" end="3"/>
                                            </p:txEl>
                                          </p:spTgt>
                                        </p:tgtEl>
                                        <p:attrNameLst>
                                          <p:attrName>style.visibility</p:attrName>
                                        </p:attrNameLst>
                                      </p:cBhvr>
                                      <p:to>
                                        <p:strVal val="visible"/>
                                      </p:to>
                                    </p:set>
                                    <p:animEffect transition="in" filter="wheel(1)">
                                      <p:cBhvr>
                                        <p:cTn id="16" dur="2000"/>
                                        <p:tgtEl>
                                          <p:spTgt spid="4">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1" presetClass="entr" presetSubtype="1" fill="hold" grpId="0" nodeType="click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animEffect transition="in" filter="wheel(1)">
                                      <p:cBhvr>
                                        <p:cTn id="21" dur="2000"/>
                                        <p:tgtEl>
                                          <p:spTgt spid="4">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1" presetClass="entr" presetSubtype="1" fill="hold" grpId="0" nodeType="clickEffect">
                                  <p:stCondLst>
                                    <p:cond delay="0"/>
                                  </p:stCondLst>
                                  <p:childTnLst>
                                    <p:set>
                                      <p:cBhvr>
                                        <p:cTn id="25" dur="1" fill="hold">
                                          <p:stCondLst>
                                            <p:cond delay="0"/>
                                          </p:stCondLst>
                                        </p:cTn>
                                        <p:tgtEl>
                                          <p:spTgt spid="4">
                                            <p:txEl>
                                              <p:pRg st="5" end="5"/>
                                            </p:txEl>
                                          </p:spTgt>
                                        </p:tgtEl>
                                        <p:attrNameLst>
                                          <p:attrName>style.visibility</p:attrName>
                                        </p:attrNameLst>
                                      </p:cBhvr>
                                      <p:to>
                                        <p:strVal val="visible"/>
                                      </p:to>
                                    </p:set>
                                    <p:animEffect transition="in" filter="wheel(1)">
                                      <p:cBhvr>
                                        <p:cTn id="26" dur="2000"/>
                                        <p:tgtEl>
                                          <p:spTgt spid="4">
                                            <p:txEl>
                                              <p:pRg st="5" end="5"/>
                                            </p:txEl>
                                          </p:spTgt>
                                        </p:tgtEl>
                                      </p:cBhvr>
                                    </p:animEffect>
                                  </p:childTnLst>
                                </p:cTn>
                              </p:par>
                              <p:par>
                                <p:cTn id="27" presetID="21" presetClass="entr" presetSubtype="1" fill="hold" grpId="0" nodeType="withEffect">
                                  <p:stCondLst>
                                    <p:cond delay="0"/>
                                  </p:stCondLst>
                                  <p:childTnLst>
                                    <p:set>
                                      <p:cBhvr>
                                        <p:cTn id="28" dur="1" fill="hold">
                                          <p:stCondLst>
                                            <p:cond delay="0"/>
                                          </p:stCondLst>
                                        </p:cTn>
                                        <p:tgtEl>
                                          <p:spTgt spid="4">
                                            <p:txEl>
                                              <p:pRg st="6" end="6"/>
                                            </p:txEl>
                                          </p:spTgt>
                                        </p:tgtEl>
                                        <p:attrNameLst>
                                          <p:attrName>style.visibility</p:attrName>
                                        </p:attrNameLst>
                                      </p:cBhvr>
                                      <p:to>
                                        <p:strVal val="visible"/>
                                      </p:to>
                                    </p:set>
                                    <p:animEffect transition="in" filter="wheel(1)">
                                      <p:cBhvr>
                                        <p:cTn id="29" dur="2000"/>
                                        <p:tgtEl>
                                          <p:spTgt spid="4">
                                            <p:txEl>
                                              <p:pRg st="6" end="6"/>
                                            </p:txEl>
                                          </p:spTgt>
                                        </p:tgtEl>
                                      </p:cBhvr>
                                    </p:animEffect>
                                  </p:childTnLst>
                                </p:cTn>
                              </p:par>
                              <p:par>
                                <p:cTn id="30" presetID="21" presetClass="entr" presetSubtype="1" fill="hold" grpId="0" nodeType="withEffect">
                                  <p:stCondLst>
                                    <p:cond delay="0"/>
                                  </p:stCondLst>
                                  <p:childTnLst>
                                    <p:set>
                                      <p:cBhvr>
                                        <p:cTn id="31" dur="1" fill="hold">
                                          <p:stCondLst>
                                            <p:cond delay="0"/>
                                          </p:stCondLst>
                                        </p:cTn>
                                        <p:tgtEl>
                                          <p:spTgt spid="4">
                                            <p:txEl>
                                              <p:pRg st="7" end="7"/>
                                            </p:txEl>
                                          </p:spTgt>
                                        </p:tgtEl>
                                        <p:attrNameLst>
                                          <p:attrName>style.visibility</p:attrName>
                                        </p:attrNameLst>
                                      </p:cBhvr>
                                      <p:to>
                                        <p:strVal val="visible"/>
                                      </p:to>
                                    </p:set>
                                    <p:animEffect transition="in" filter="wheel(1)">
                                      <p:cBhvr>
                                        <p:cTn id="32" dur="2000"/>
                                        <p:tgtEl>
                                          <p:spTgt spid="4">
                                            <p:txEl>
                                              <p:pRg st="7" end="7"/>
                                            </p:txEl>
                                          </p:spTgt>
                                        </p:tgtEl>
                                      </p:cBhvr>
                                    </p:animEffect>
                                  </p:childTnLst>
                                </p:cTn>
                              </p:par>
                              <p:par>
                                <p:cTn id="33" presetID="21" presetClass="entr" presetSubtype="1" fill="hold" grpId="0" nodeType="withEffect">
                                  <p:stCondLst>
                                    <p:cond delay="0"/>
                                  </p:stCondLst>
                                  <p:childTnLst>
                                    <p:set>
                                      <p:cBhvr>
                                        <p:cTn id="34" dur="1" fill="hold">
                                          <p:stCondLst>
                                            <p:cond delay="0"/>
                                          </p:stCondLst>
                                        </p:cTn>
                                        <p:tgtEl>
                                          <p:spTgt spid="4">
                                            <p:txEl>
                                              <p:pRg st="8" end="8"/>
                                            </p:txEl>
                                          </p:spTgt>
                                        </p:tgtEl>
                                        <p:attrNameLst>
                                          <p:attrName>style.visibility</p:attrName>
                                        </p:attrNameLst>
                                      </p:cBhvr>
                                      <p:to>
                                        <p:strVal val="visible"/>
                                      </p:to>
                                    </p:set>
                                    <p:animEffect transition="in" filter="wheel(1)">
                                      <p:cBhvr>
                                        <p:cTn id="35" dur="2000"/>
                                        <p:tgtEl>
                                          <p:spTgt spid="4">
                                            <p:txEl>
                                              <p:pRg st="8" end="8"/>
                                            </p:txEl>
                                          </p:spTgt>
                                        </p:tgtEl>
                                      </p:cBhvr>
                                    </p:animEffect>
                                  </p:childTnLst>
                                </p:cTn>
                              </p:par>
                              <p:par>
                                <p:cTn id="36" presetID="21" presetClass="entr" presetSubtype="1" fill="hold" grpId="0" nodeType="withEffect">
                                  <p:stCondLst>
                                    <p:cond delay="0"/>
                                  </p:stCondLst>
                                  <p:childTnLst>
                                    <p:set>
                                      <p:cBhvr>
                                        <p:cTn id="37" dur="1" fill="hold">
                                          <p:stCondLst>
                                            <p:cond delay="0"/>
                                          </p:stCondLst>
                                        </p:cTn>
                                        <p:tgtEl>
                                          <p:spTgt spid="4">
                                            <p:txEl>
                                              <p:pRg st="9" end="9"/>
                                            </p:txEl>
                                          </p:spTgt>
                                        </p:tgtEl>
                                        <p:attrNameLst>
                                          <p:attrName>style.visibility</p:attrName>
                                        </p:attrNameLst>
                                      </p:cBhvr>
                                      <p:to>
                                        <p:strVal val="visible"/>
                                      </p:to>
                                    </p:set>
                                    <p:animEffect transition="in" filter="wheel(1)">
                                      <p:cBhvr>
                                        <p:cTn id="38" dur="2000"/>
                                        <p:tgtEl>
                                          <p:spTgt spid="4">
                                            <p:txEl>
                                              <p:pRg st="9" end="9"/>
                                            </p:txEl>
                                          </p:spTgt>
                                        </p:tgtEl>
                                      </p:cBhvr>
                                    </p:animEffect>
                                  </p:childTnLst>
                                </p:cTn>
                              </p:par>
                              <p:par>
                                <p:cTn id="39" presetID="21" presetClass="entr" presetSubtype="1" fill="hold" grpId="0" nodeType="withEffect">
                                  <p:stCondLst>
                                    <p:cond delay="0"/>
                                  </p:stCondLst>
                                  <p:childTnLst>
                                    <p:set>
                                      <p:cBhvr>
                                        <p:cTn id="40" dur="1" fill="hold">
                                          <p:stCondLst>
                                            <p:cond delay="0"/>
                                          </p:stCondLst>
                                        </p:cTn>
                                        <p:tgtEl>
                                          <p:spTgt spid="4">
                                            <p:txEl>
                                              <p:pRg st="10" end="10"/>
                                            </p:txEl>
                                          </p:spTgt>
                                        </p:tgtEl>
                                        <p:attrNameLst>
                                          <p:attrName>style.visibility</p:attrName>
                                        </p:attrNameLst>
                                      </p:cBhvr>
                                      <p:to>
                                        <p:strVal val="visible"/>
                                      </p:to>
                                    </p:set>
                                    <p:animEffect transition="in" filter="wheel(1)">
                                      <p:cBhvr>
                                        <p:cTn id="41" dur="2000"/>
                                        <p:tgtEl>
                                          <p:spTgt spid="4">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5A12276E-EDC2-33B1-F77F-E9A95C8EF4A8}"/>
              </a:ext>
            </a:extLst>
          </p:cNvPr>
          <p:cNvSpPr>
            <a:spLocks noGrp="1"/>
          </p:cNvSpPr>
          <p:nvPr>
            <p:ph type="sldNum" sz="quarter" idx="12"/>
          </p:nvPr>
        </p:nvSpPr>
        <p:spPr/>
        <p:txBody>
          <a:bodyPr/>
          <a:lstStyle/>
          <a:p>
            <a:fld id="{E31375A4-56A4-47D6-9801-1991572033F7}" type="slidenum">
              <a:rPr lang="en-US" smtClean="0"/>
              <a:t>9</a:t>
            </a:fld>
            <a:endParaRPr lang="en-US"/>
          </a:p>
        </p:txBody>
      </p:sp>
      <p:sp>
        <p:nvSpPr>
          <p:cNvPr id="10" name="TextBox 9">
            <a:extLst>
              <a:ext uri="{FF2B5EF4-FFF2-40B4-BE49-F238E27FC236}">
                <a16:creationId xmlns:a16="http://schemas.microsoft.com/office/drawing/2014/main" id="{83D16965-DDEA-6835-9FEE-1B1301C6F491}"/>
              </a:ext>
            </a:extLst>
          </p:cNvPr>
          <p:cNvSpPr txBox="1"/>
          <p:nvPr/>
        </p:nvSpPr>
        <p:spPr>
          <a:xfrm>
            <a:off x="1703512" y="893088"/>
            <a:ext cx="10488488" cy="6347892"/>
          </a:xfrm>
          <a:prstGeom prst="rect">
            <a:avLst/>
          </a:prstGeom>
          <a:noFill/>
        </p:spPr>
        <p:txBody>
          <a:bodyPr wrap="square" numCol="2" rtlCol="0">
            <a:spAutoFit/>
          </a:bodyPr>
          <a:lstStyle/>
          <a:p>
            <a:endParaRPr lang="en-US" sz="1200" b="1" dirty="0">
              <a:latin typeface="Segoe UI" panose="020B0502040204020203" pitchFamily="34" charset="0"/>
              <a:cs typeface="Segoe UI" panose="020B0502040204020203" pitchFamily="34" charset="0"/>
            </a:endParaRPr>
          </a:p>
          <a:p>
            <a:endParaRPr lang="en-US" sz="1200" b="1" dirty="0">
              <a:latin typeface="Segoe UI" panose="020B0502040204020203" pitchFamily="34" charset="0"/>
              <a:cs typeface="Segoe UI" panose="020B0502040204020203" pitchFamily="34" charset="0"/>
            </a:endParaRPr>
          </a:p>
          <a:p>
            <a:endParaRPr lang="en-US" sz="600" b="1" dirty="0">
              <a:latin typeface="Segoe UI" panose="020B0502040204020203" pitchFamily="34" charset="0"/>
              <a:cs typeface="Segoe UI" panose="020B0502040204020203" pitchFamily="34" charset="0"/>
            </a:endParaRPr>
          </a:p>
          <a:p>
            <a:pPr marL="342900" indent="-342900">
              <a:buAutoNum type="arabicPeriod"/>
            </a:pPr>
            <a:r>
              <a:rPr lang="en-US" sz="1400" b="1" dirty="0">
                <a:solidFill>
                  <a:schemeClr val="accent1">
                    <a:lumMod val="75000"/>
                  </a:schemeClr>
                </a:solidFill>
                <a:latin typeface="Segoe UI" panose="020B0502040204020203" pitchFamily="34" charset="0"/>
                <a:cs typeface="Segoe UI" panose="020B0502040204020203" pitchFamily="34" charset="0"/>
              </a:rPr>
              <a:t>Admin Module</a:t>
            </a:r>
          </a:p>
          <a:p>
            <a:endParaRPr lang="en-US" sz="1200" b="1" dirty="0">
              <a:solidFill>
                <a:schemeClr val="accent1">
                  <a:lumMod val="75000"/>
                </a:schemeClr>
              </a:solidFill>
              <a:latin typeface="Segoe UI" panose="020B0502040204020203" pitchFamily="34" charset="0"/>
              <a:cs typeface="Segoe UI" panose="020B0502040204020203" pitchFamily="34" charset="0"/>
            </a:endParaRPr>
          </a:p>
          <a:p>
            <a:r>
              <a:rPr lang="en-US" sz="1200" b="1" dirty="0">
                <a:latin typeface="Segoe UI" panose="020B0502040204020203" pitchFamily="34" charset="0"/>
                <a:cs typeface="Segoe UI" panose="020B0502040204020203" pitchFamily="34" charset="0"/>
              </a:rPr>
              <a:t>Manage Farmers</a:t>
            </a:r>
            <a:endParaRPr lang="en-US" sz="1200" dirty="0">
              <a:latin typeface="Segoe UI" panose="020B0502040204020203" pitchFamily="34" charset="0"/>
              <a:cs typeface="Segoe UI" panose="020B0502040204020203" pitchFamily="34" charset="0"/>
            </a:endParaRPr>
          </a:p>
          <a:p>
            <a:pPr lvl="1"/>
            <a:r>
              <a:rPr lang="en-US" sz="1200" dirty="0">
                <a:latin typeface="Segoe UI" panose="020B0502040204020203" pitchFamily="34" charset="0"/>
                <a:cs typeface="Segoe UI" panose="020B0502040204020203" pitchFamily="34" charset="0"/>
              </a:rPr>
              <a:t>Add, update, delete, and view farmer details.</a:t>
            </a:r>
          </a:p>
          <a:p>
            <a:r>
              <a:rPr lang="en-US" sz="1200" b="1" dirty="0">
                <a:latin typeface="Segoe UI" panose="020B0502040204020203" pitchFamily="34" charset="0"/>
                <a:cs typeface="Segoe UI" panose="020B0502040204020203" pitchFamily="34" charset="0"/>
              </a:rPr>
              <a:t>Manage Staff</a:t>
            </a:r>
            <a:endParaRPr lang="en-US" sz="1200" dirty="0">
              <a:latin typeface="Segoe UI" panose="020B0502040204020203" pitchFamily="34" charset="0"/>
              <a:cs typeface="Segoe UI" panose="020B0502040204020203" pitchFamily="34" charset="0"/>
            </a:endParaRPr>
          </a:p>
          <a:p>
            <a:pPr lvl="1"/>
            <a:r>
              <a:rPr lang="en-US" sz="1200" dirty="0">
                <a:latin typeface="Segoe UI" panose="020B0502040204020203" pitchFamily="34" charset="0"/>
                <a:cs typeface="Segoe UI" panose="020B0502040204020203" pitchFamily="34" charset="0"/>
              </a:rPr>
              <a:t>Add, update, delete, and view staff details.</a:t>
            </a:r>
          </a:p>
          <a:p>
            <a:r>
              <a:rPr lang="en-US" sz="1200" b="1" dirty="0">
                <a:latin typeface="Segoe UI" panose="020B0502040204020203" pitchFamily="34" charset="0"/>
                <a:cs typeface="Segoe UI" panose="020B0502040204020203" pitchFamily="34" charset="0"/>
              </a:rPr>
              <a:t>Manage Products</a:t>
            </a:r>
            <a:endParaRPr lang="en-US" sz="1200" dirty="0">
              <a:latin typeface="Segoe UI" panose="020B0502040204020203" pitchFamily="34" charset="0"/>
              <a:cs typeface="Segoe UI" panose="020B0502040204020203" pitchFamily="34" charset="0"/>
            </a:endParaRPr>
          </a:p>
          <a:p>
            <a:pPr lvl="1"/>
            <a:r>
              <a:rPr lang="en-US" sz="1200" dirty="0">
                <a:latin typeface="Segoe UI" panose="020B0502040204020203" pitchFamily="34" charset="0"/>
                <a:cs typeface="Segoe UI" panose="020B0502040204020203" pitchFamily="34" charset="0"/>
              </a:rPr>
              <a:t>Add, update, delete, and view dairy products.</a:t>
            </a:r>
          </a:p>
          <a:p>
            <a:r>
              <a:rPr lang="en-US" sz="1200" b="1" dirty="0">
                <a:latin typeface="Segoe UI" panose="020B0502040204020203" pitchFamily="34" charset="0"/>
                <a:cs typeface="Segoe UI" panose="020B0502040204020203" pitchFamily="34" charset="0"/>
              </a:rPr>
              <a:t>View Reports</a:t>
            </a:r>
            <a:endParaRPr lang="en-US" sz="1200" dirty="0">
              <a:latin typeface="Segoe UI" panose="020B0502040204020203" pitchFamily="34" charset="0"/>
              <a:cs typeface="Segoe UI" panose="020B0502040204020203" pitchFamily="34" charset="0"/>
            </a:endParaRPr>
          </a:p>
          <a:p>
            <a:pPr lvl="1"/>
            <a:r>
              <a:rPr lang="en-US" sz="1200" dirty="0">
                <a:latin typeface="Segoe UI" panose="020B0502040204020203" pitchFamily="34" charset="0"/>
                <a:cs typeface="Segoe UI" panose="020B0502040204020203" pitchFamily="34" charset="0"/>
              </a:rPr>
              <a:t>Generate and view various operational reports.</a:t>
            </a:r>
          </a:p>
          <a:p>
            <a:r>
              <a:rPr lang="en-US" sz="1200" b="1" dirty="0">
                <a:latin typeface="Segoe UI" panose="020B0502040204020203" pitchFamily="34" charset="0"/>
                <a:cs typeface="Segoe UI" panose="020B0502040204020203" pitchFamily="34" charset="0"/>
              </a:rPr>
              <a:t>Generate Bills</a:t>
            </a:r>
            <a:endParaRPr lang="en-US" sz="1200" dirty="0">
              <a:latin typeface="Segoe UI" panose="020B0502040204020203" pitchFamily="34" charset="0"/>
              <a:cs typeface="Segoe UI" panose="020B0502040204020203" pitchFamily="34" charset="0"/>
            </a:endParaRPr>
          </a:p>
          <a:p>
            <a:pPr lvl="1"/>
            <a:r>
              <a:rPr lang="en-US" sz="1200" dirty="0">
                <a:latin typeface="Segoe UI" panose="020B0502040204020203" pitchFamily="34" charset="0"/>
                <a:cs typeface="Segoe UI" panose="020B0502040204020203" pitchFamily="34" charset="0"/>
              </a:rPr>
              <a:t>Generate billing statements for farmers and buyers.</a:t>
            </a:r>
          </a:p>
          <a:p>
            <a:pPr lvl="1"/>
            <a:endParaRPr lang="en-US" sz="1200" dirty="0">
              <a:latin typeface="Segoe UI" panose="020B0502040204020203" pitchFamily="34" charset="0"/>
              <a:cs typeface="Segoe UI" panose="020B0502040204020203" pitchFamily="34" charset="0"/>
            </a:endParaRPr>
          </a:p>
          <a:p>
            <a:pPr lvl="1"/>
            <a:endParaRPr lang="en-US" sz="1050" dirty="0">
              <a:latin typeface="Segoe UI" panose="020B0502040204020203" pitchFamily="34" charset="0"/>
              <a:cs typeface="Segoe UI" panose="020B0502040204020203" pitchFamily="34" charset="0"/>
            </a:endParaRPr>
          </a:p>
          <a:p>
            <a:endParaRPr lang="en-US" sz="1200" b="1" dirty="0">
              <a:latin typeface="Segoe UI" panose="020B0502040204020203" pitchFamily="34" charset="0"/>
              <a:cs typeface="Segoe UI" panose="020B0502040204020203" pitchFamily="34" charset="0"/>
            </a:endParaRPr>
          </a:p>
          <a:p>
            <a:r>
              <a:rPr lang="en-US" sz="1400" b="1" dirty="0">
                <a:solidFill>
                  <a:schemeClr val="accent1">
                    <a:lumMod val="75000"/>
                  </a:schemeClr>
                </a:solidFill>
                <a:latin typeface="Segoe UI" panose="020B0502040204020203" pitchFamily="34" charset="0"/>
                <a:cs typeface="Segoe UI" panose="020B0502040204020203" pitchFamily="34" charset="0"/>
              </a:rPr>
              <a:t>2. Farmer Module</a:t>
            </a:r>
          </a:p>
          <a:p>
            <a:endParaRPr lang="en-US" sz="1400" b="1" dirty="0">
              <a:solidFill>
                <a:schemeClr val="accent1">
                  <a:lumMod val="75000"/>
                </a:schemeClr>
              </a:solidFill>
              <a:latin typeface="Segoe UI" panose="020B0502040204020203" pitchFamily="34" charset="0"/>
              <a:cs typeface="Segoe UI" panose="020B0502040204020203" pitchFamily="34" charset="0"/>
            </a:endParaRPr>
          </a:p>
          <a:p>
            <a:r>
              <a:rPr lang="en-US" sz="1200" b="1" dirty="0">
                <a:latin typeface="Segoe UI" panose="020B0502040204020203" pitchFamily="34" charset="0"/>
                <a:cs typeface="Segoe UI" panose="020B0502040204020203" pitchFamily="34" charset="0"/>
              </a:rPr>
              <a:t>Dashboard</a:t>
            </a:r>
            <a:endParaRPr lang="en-US" sz="1200" dirty="0">
              <a:latin typeface="Segoe UI" panose="020B0502040204020203" pitchFamily="34" charset="0"/>
              <a:cs typeface="Segoe UI" panose="020B0502040204020203" pitchFamily="34" charset="0"/>
            </a:endParaRPr>
          </a:p>
          <a:p>
            <a:pPr lvl="1"/>
            <a:r>
              <a:rPr lang="en-US" sz="1200" dirty="0">
                <a:latin typeface="Segoe UI" panose="020B0502040204020203" pitchFamily="34" charset="0"/>
                <a:cs typeface="Segoe UI" panose="020B0502040204020203" pitchFamily="34" charset="0"/>
              </a:rPr>
              <a:t>Overview of farmer-related data.</a:t>
            </a:r>
          </a:p>
          <a:p>
            <a:r>
              <a:rPr lang="en-US" sz="1200" b="1" dirty="0">
                <a:latin typeface="Segoe UI" panose="020B0502040204020203" pitchFamily="34" charset="0"/>
                <a:cs typeface="Segoe UI" panose="020B0502040204020203" pitchFamily="34" charset="0"/>
              </a:rPr>
              <a:t>View Farmer Details</a:t>
            </a:r>
            <a:endParaRPr lang="en-US" sz="1200" dirty="0">
              <a:latin typeface="Segoe UI" panose="020B0502040204020203" pitchFamily="34" charset="0"/>
              <a:cs typeface="Segoe UI" panose="020B0502040204020203" pitchFamily="34" charset="0"/>
            </a:endParaRPr>
          </a:p>
          <a:p>
            <a:pPr lvl="1"/>
            <a:r>
              <a:rPr lang="en-US" sz="1200" dirty="0">
                <a:latin typeface="Segoe UI" panose="020B0502040204020203" pitchFamily="34" charset="0"/>
                <a:cs typeface="Segoe UI" panose="020B0502040204020203" pitchFamily="34" charset="0"/>
              </a:rPr>
              <a:t>Access personal details and update information.</a:t>
            </a:r>
          </a:p>
          <a:p>
            <a:r>
              <a:rPr lang="en-US" sz="1200" b="1" dirty="0">
                <a:latin typeface="Segoe UI" panose="020B0502040204020203" pitchFamily="34" charset="0"/>
                <a:cs typeface="Segoe UI" panose="020B0502040204020203" pitchFamily="34" charset="0"/>
              </a:rPr>
              <a:t>View Dairy Animal Details</a:t>
            </a:r>
            <a:endParaRPr lang="en-US" sz="1200" dirty="0">
              <a:latin typeface="Segoe UI" panose="020B0502040204020203" pitchFamily="34" charset="0"/>
              <a:cs typeface="Segoe UI" panose="020B0502040204020203" pitchFamily="34" charset="0"/>
            </a:endParaRPr>
          </a:p>
          <a:p>
            <a:pPr lvl="1"/>
            <a:r>
              <a:rPr lang="en-US" sz="1200" dirty="0">
                <a:latin typeface="Segoe UI" panose="020B0502040204020203" pitchFamily="34" charset="0"/>
                <a:cs typeface="Segoe UI" panose="020B0502040204020203" pitchFamily="34" charset="0"/>
              </a:rPr>
              <a:t>View and manage details of dairy animals.</a:t>
            </a:r>
          </a:p>
          <a:p>
            <a:r>
              <a:rPr lang="en-US" sz="1200" b="1" dirty="0">
                <a:latin typeface="Segoe UI" panose="020B0502040204020203" pitchFamily="34" charset="0"/>
                <a:cs typeface="Segoe UI" panose="020B0502040204020203" pitchFamily="34" charset="0"/>
              </a:rPr>
              <a:t>View Daily Data Entries</a:t>
            </a:r>
            <a:endParaRPr lang="en-US" sz="1200" dirty="0">
              <a:latin typeface="Segoe UI" panose="020B0502040204020203" pitchFamily="34" charset="0"/>
              <a:cs typeface="Segoe UI" panose="020B0502040204020203" pitchFamily="34" charset="0"/>
            </a:endParaRPr>
          </a:p>
          <a:p>
            <a:pPr lvl="1"/>
            <a:r>
              <a:rPr lang="en-US" sz="1200" dirty="0">
                <a:latin typeface="Segoe UI" panose="020B0502040204020203" pitchFamily="34" charset="0"/>
                <a:cs typeface="Segoe UI" panose="020B0502040204020203" pitchFamily="34" charset="0"/>
              </a:rPr>
              <a:t>Access records of daily milk production and other relevant data.</a:t>
            </a:r>
          </a:p>
          <a:p>
            <a:r>
              <a:rPr lang="en-US" sz="1200" b="1" dirty="0">
                <a:latin typeface="Segoe UI" panose="020B0502040204020203" pitchFamily="34" charset="0"/>
                <a:cs typeface="Segoe UI" panose="020B0502040204020203" pitchFamily="34" charset="0"/>
              </a:rPr>
              <a:t>Add Daily Data Entries</a:t>
            </a:r>
            <a:endParaRPr lang="en-US" sz="1200" dirty="0">
              <a:latin typeface="Segoe UI" panose="020B0502040204020203" pitchFamily="34" charset="0"/>
              <a:cs typeface="Segoe UI" panose="020B0502040204020203" pitchFamily="34" charset="0"/>
            </a:endParaRPr>
          </a:p>
          <a:p>
            <a:pPr lvl="1"/>
            <a:r>
              <a:rPr lang="en-US" sz="1200" dirty="0">
                <a:latin typeface="Segoe UI" panose="020B0502040204020203" pitchFamily="34" charset="0"/>
                <a:cs typeface="Segoe UI" panose="020B0502040204020203" pitchFamily="34" charset="0"/>
              </a:rPr>
              <a:t>Input daily milk production data and other relevant details.</a:t>
            </a:r>
          </a:p>
          <a:p>
            <a:pPr lvl="1"/>
            <a:endParaRPr lang="en-US" sz="1200" dirty="0">
              <a:latin typeface="Segoe UI" panose="020B0502040204020203" pitchFamily="34" charset="0"/>
              <a:cs typeface="Segoe UI" panose="020B0502040204020203" pitchFamily="34" charset="0"/>
            </a:endParaRPr>
          </a:p>
          <a:p>
            <a:pPr lvl="1"/>
            <a:endParaRPr lang="en-US" sz="1200" dirty="0">
              <a:latin typeface="Segoe UI" panose="020B0502040204020203" pitchFamily="34" charset="0"/>
              <a:cs typeface="Segoe UI" panose="020B0502040204020203" pitchFamily="34" charset="0"/>
            </a:endParaRPr>
          </a:p>
          <a:p>
            <a:pPr lvl="1"/>
            <a:endParaRPr lang="en-US" sz="1200" dirty="0">
              <a:latin typeface="Segoe UI" panose="020B0502040204020203" pitchFamily="34" charset="0"/>
              <a:cs typeface="Segoe UI" panose="020B0502040204020203" pitchFamily="34" charset="0"/>
            </a:endParaRPr>
          </a:p>
          <a:p>
            <a:endParaRPr lang="en-US" sz="1200" b="1" dirty="0">
              <a:latin typeface="Segoe UI" panose="020B0502040204020203" pitchFamily="34" charset="0"/>
              <a:cs typeface="Segoe UI" panose="020B0502040204020203" pitchFamily="34" charset="0"/>
            </a:endParaRPr>
          </a:p>
          <a:p>
            <a:endParaRPr lang="en-US" sz="1200" b="1" dirty="0">
              <a:latin typeface="Segoe UI" panose="020B0502040204020203" pitchFamily="34" charset="0"/>
              <a:cs typeface="Segoe UI" panose="020B0502040204020203" pitchFamily="34" charset="0"/>
            </a:endParaRPr>
          </a:p>
          <a:p>
            <a:r>
              <a:rPr lang="en-US" sz="1400" b="1" dirty="0">
                <a:solidFill>
                  <a:schemeClr val="accent1">
                    <a:lumMod val="75000"/>
                  </a:schemeClr>
                </a:solidFill>
                <a:latin typeface="Segoe UI" panose="020B0502040204020203" pitchFamily="34" charset="0"/>
                <a:cs typeface="Segoe UI" panose="020B0502040204020203" pitchFamily="34" charset="0"/>
              </a:rPr>
              <a:t>3. Staff Module</a:t>
            </a:r>
          </a:p>
          <a:p>
            <a:endParaRPr lang="en-US" sz="1200" b="1" dirty="0">
              <a:solidFill>
                <a:schemeClr val="accent1">
                  <a:lumMod val="75000"/>
                </a:schemeClr>
              </a:solidFill>
              <a:latin typeface="Segoe UI" panose="020B0502040204020203" pitchFamily="34" charset="0"/>
              <a:cs typeface="Segoe UI" panose="020B0502040204020203" pitchFamily="34" charset="0"/>
            </a:endParaRPr>
          </a:p>
          <a:p>
            <a:r>
              <a:rPr lang="en-US" sz="1200" b="1" dirty="0">
                <a:latin typeface="Segoe UI" panose="020B0502040204020203" pitchFamily="34" charset="0"/>
                <a:cs typeface="Segoe UI" panose="020B0502040204020203" pitchFamily="34" charset="0"/>
              </a:rPr>
              <a:t>Dashboard</a:t>
            </a:r>
            <a:endParaRPr lang="en-US" sz="1200" dirty="0">
              <a:latin typeface="Segoe UI" panose="020B0502040204020203" pitchFamily="34" charset="0"/>
              <a:cs typeface="Segoe UI" panose="020B0502040204020203" pitchFamily="34" charset="0"/>
            </a:endParaRPr>
          </a:p>
          <a:p>
            <a:pPr lvl="1"/>
            <a:r>
              <a:rPr lang="en-US" sz="1200" dirty="0">
                <a:latin typeface="Segoe UI" panose="020B0502040204020203" pitchFamily="34" charset="0"/>
                <a:cs typeface="Segoe UI" panose="020B0502040204020203" pitchFamily="34" charset="0"/>
              </a:rPr>
              <a:t>Overview of staff-related data.</a:t>
            </a:r>
          </a:p>
          <a:p>
            <a:r>
              <a:rPr lang="en-US" sz="1200" b="1" dirty="0">
                <a:latin typeface="Segoe UI" panose="020B0502040204020203" pitchFamily="34" charset="0"/>
                <a:cs typeface="Segoe UI" panose="020B0502040204020203" pitchFamily="34" charset="0"/>
              </a:rPr>
              <a:t>View Staff Details</a:t>
            </a:r>
            <a:endParaRPr lang="en-US" sz="1200" dirty="0">
              <a:latin typeface="Segoe UI" panose="020B0502040204020203" pitchFamily="34" charset="0"/>
              <a:cs typeface="Segoe UI" panose="020B0502040204020203" pitchFamily="34" charset="0"/>
            </a:endParaRPr>
          </a:p>
          <a:p>
            <a:pPr lvl="1"/>
            <a:r>
              <a:rPr lang="en-US" sz="1200" dirty="0">
                <a:latin typeface="Segoe UI" panose="020B0502040204020203" pitchFamily="34" charset="0"/>
                <a:cs typeface="Segoe UI" panose="020B0502040204020203" pitchFamily="34" charset="0"/>
              </a:rPr>
              <a:t>Access personal details and update information.</a:t>
            </a:r>
          </a:p>
          <a:p>
            <a:r>
              <a:rPr lang="en-US" sz="1200" b="1" dirty="0">
                <a:latin typeface="Segoe UI" panose="020B0502040204020203" pitchFamily="34" charset="0"/>
                <a:cs typeface="Segoe UI" panose="020B0502040204020203" pitchFamily="34" charset="0"/>
              </a:rPr>
              <a:t>Generate Bills</a:t>
            </a:r>
            <a:endParaRPr lang="en-US" sz="1200" dirty="0">
              <a:latin typeface="Segoe UI" panose="020B0502040204020203" pitchFamily="34" charset="0"/>
              <a:cs typeface="Segoe UI" panose="020B0502040204020203" pitchFamily="34" charset="0"/>
            </a:endParaRPr>
          </a:p>
          <a:p>
            <a:pPr lvl="1"/>
            <a:r>
              <a:rPr lang="en-US" sz="1200" dirty="0">
                <a:latin typeface="Segoe UI" panose="020B0502040204020203" pitchFamily="34" charset="0"/>
                <a:cs typeface="Segoe UI" panose="020B0502040204020203" pitchFamily="34" charset="0"/>
              </a:rPr>
              <a:t>Assist in generating billing statements.</a:t>
            </a:r>
          </a:p>
          <a:p>
            <a:r>
              <a:rPr lang="en-US" sz="1200" b="1" dirty="0">
                <a:latin typeface="Segoe UI" panose="020B0502040204020203" pitchFamily="34" charset="0"/>
                <a:cs typeface="Segoe UI" panose="020B0502040204020203" pitchFamily="34" charset="0"/>
              </a:rPr>
              <a:t>View Dairy Animal Details</a:t>
            </a:r>
            <a:endParaRPr lang="en-US" sz="1200" dirty="0">
              <a:latin typeface="Segoe UI" panose="020B0502040204020203" pitchFamily="34" charset="0"/>
              <a:cs typeface="Segoe UI" panose="020B0502040204020203" pitchFamily="34" charset="0"/>
            </a:endParaRPr>
          </a:p>
          <a:p>
            <a:pPr lvl="1"/>
            <a:r>
              <a:rPr lang="en-US" sz="1200" dirty="0">
                <a:latin typeface="Segoe UI" panose="020B0502040204020203" pitchFamily="34" charset="0"/>
                <a:cs typeface="Segoe UI" panose="020B0502040204020203" pitchFamily="34" charset="0"/>
              </a:rPr>
              <a:t>View and manage details of dairy animals.</a:t>
            </a:r>
          </a:p>
          <a:p>
            <a:r>
              <a:rPr lang="en-US" sz="1200" b="1" dirty="0">
                <a:latin typeface="Segoe UI" panose="020B0502040204020203" pitchFamily="34" charset="0"/>
                <a:cs typeface="Segoe UI" panose="020B0502040204020203" pitchFamily="34" charset="0"/>
              </a:rPr>
              <a:t>View Daily Data Entries</a:t>
            </a:r>
            <a:endParaRPr lang="en-US" sz="1200" dirty="0">
              <a:latin typeface="Segoe UI" panose="020B0502040204020203" pitchFamily="34" charset="0"/>
              <a:cs typeface="Segoe UI" panose="020B0502040204020203" pitchFamily="34" charset="0"/>
            </a:endParaRPr>
          </a:p>
          <a:p>
            <a:pPr lvl="1"/>
            <a:r>
              <a:rPr lang="en-US" sz="1200" dirty="0">
                <a:latin typeface="Segoe UI" panose="020B0502040204020203" pitchFamily="34" charset="0"/>
                <a:cs typeface="Segoe UI" panose="020B0502040204020203" pitchFamily="34" charset="0"/>
              </a:rPr>
              <a:t>Access records of daily milk production and other relevant data.</a:t>
            </a:r>
          </a:p>
          <a:p>
            <a:r>
              <a:rPr lang="en-US" sz="1200" b="1" dirty="0">
                <a:latin typeface="Segoe UI" panose="020B0502040204020203" pitchFamily="34" charset="0"/>
                <a:cs typeface="Segoe UI" panose="020B0502040204020203" pitchFamily="34" charset="0"/>
              </a:rPr>
              <a:t>Add Daily Data Entries</a:t>
            </a:r>
            <a:endParaRPr lang="en-US" sz="1200" dirty="0">
              <a:latin typeface="Segoe UI" panose="020B0502040204020203" pitchFamily="34" charset="0"/>
              <a:cs typeface="Segoe UI" panose="020B0502040204020203" pitchFamily="34" charset="0"/>
            </a:endParaRPr>
          </a:p>
          <a:p>
            <a:pPr lvl="1"/>
            <a:r>
              <a:rPr lang="en-US" sz="1200" dirty="0">
                <a:latin typeface="Segoe UI" panose="020B0502040204020203" pitchFamily="34" charset="0"/>
                <a:cs typeface="Segoe UI" panose="020B0502040204020203" pitchFamily="34" charset="0"/>
              </a:rPr>
              <a:t>Input daily milk production data and other relevant details.</a:t>
            </a:r>
          </a:p>
          <a:p>
            <a:pPr lvl="1"/>
            <a:endParaRPr lang="en-US" sz="1200" dirty="0">
              <a:latin typeface="Segoe UI" panose="020B0502040204020203" pitchFamily="34" charset="0"/>
              <a:cs typeface="Segoe UI" panose="020B0502040204020203" pitchFamily="34" charset="0"/>
            </a:endParaRPr>
          </a:p>
          <a:p>
            <a:pPr lvl="1"/>
            <a:endParaRPr lang="en-US" sz="1200" dirty="0">
              <a:latin typeface="Segoe UI" panose="020B0502040204020203" pitchFamily="34" charset="0"/>
              <a:cs typeface="Segoe UI" panose="020B0502040204020203" pitchFamily="34" charset="0"/>
            </a:endParaRPr>
          </a:p>
          <a:p>
            <a:pPr lvl="1"/>
            <a:endParaRPr lang="en-US" sz="1200" dirty="0">
              <a:latin typeface="Segoe UI" panose="020B0502040204020203" pitchFamily="34" charset="0"/>
              <a:cs typeface="Segoe UI" panose="020B0502040204020203" pitchFamily="34" charset="0"/>
            </a:endParaRPr>
          </a:p>
          <a:p>
            <a:r>
              <a:rPr lang="en-US" sz="1200" b="1" dirty="0">
                <a:solidFill>
                  <a:schemeClr val="accent1">
                    <a:lumMod val="75000"/>
                  </a:schemeClr>
                </a:solidFill>
                <a:latin typeface="Segoe UI" panose="020B0502040204020203" pitchFamily="34" charset="0"/>
                <a:cs typeface="Segoe UI" panose="020B0502040204020203" pitchFamily="34" charset="0"/>
              </a:rPr>
              <a:t>4</a:t>
            </a:r>
            <a:r>
              <a:rPr lang="en-US" sz="1400" b="1" dirty="0">
                <a:solidFill>
                  <a:schemeClr val="accent1">
                    <a:lumMod val="75000"/>
                  </a:schemeClr>
                </a:solidFill>
                <a:latin typeface="Segoe UI" panose="020B0502040204020203" pitchFamily="34" charset="0"/>
                <a:cs typeface="Segoe UI" panose="020B0502040204020203" pitchFamily="34" charset="0"/>
              </a:rPr>
              <a:t>. Buyer Module</a:t>
            </a:r>
            <a:endParaRPr lang="en-US" sz="1200" b="1" dirty="0">
              <a:solidFill>
                <a:schemeClr val="accent1">
                  <a:lumMod val="75000"/>
                </a:schemeClr>
              </a:solidFill>
              <a:latin typeface="Segoe UI" panose="020B0502040204020203" pitchFamily="34" charset="0"/>
              <a:cs typeface="Segoe UI" panose="020B0502040204020203" pitchFamily="34" charset="0"/>
            </a:endParaRPr>
          </a:p>
          <a:p>
            <a:endParaRPr lang="en-US" sz="1100" b="1" dirty="0">
              <a:latin typeface="Segoe UI" panose="020B0502040204020203" pitchFamily="34" charset="0"/>
              <a:cs typeface="Segoe UI" panose="020B0502040204020203" pitchFamily="34" charset="0"/>
            </a:endParaRPr>
          </a:p>
          <a:p>
            <a:r>
              <a:rPr lang="en-US" sz="1100" b="1" dirty="0">
                <a:latin typeface="Segoe UI" panose="020B0502040204020203" pitchFamily="34" charset="0"/>
                <a:cs typeface="Segoe UI" panose="020B0502040204020203" pitchFamily="34" charset="0"/>
              </a:rPr>
              <a:t>Dashboard</a:t>
            </a:r>
            <a:endParaRPr lang="en-US" sz="1100" dirty="0">
              <a:latin typeface="Segoe UI" panose="020B0502040204020203" pitchFamily="34" charset="0"/>
              <a:cs typeface="Segoe UI" panose="020B0502040204020203" pitchFamily="34" charset="0"/>
            </a:endParaRPr>
          </a:p>
          <a:p>
            <a:pPr lvl="1"/>
            <a:r>
              <a:rPr lang="en-US" sz="1100" dirty="0">
                <a:latin typeface="Segoe UI" panose="020B0502040204020203" pitchFamily="34" charset="0"/>
                <a:cs typeface="Segoe UI" panose="020B0502040204020203" pitchFamily="34" charset="0"/>
              </a:rPr>
              <a:t>Overview of available products and orders.</a:t>
            </a:r>
          </a:p>
          <a:p>
            <a:r>
              <a:rPr lang="en-US" sz="1100" b="1" dirty="0">
                <a:latin typeface="Segoe UI" panose="020B0502040204020203" pitchFamily="34" charset="0"/>
                <a:cs typeface="Segoe UI" panose="020B0502040204020203" pitchFamily="34" charset="0"/>
              </a:rPr>
              <a:t>View Products</a:t>
            </a:r>
            <a:endParaRPr lang="en-US" sz="1100" dirty="0">
              <a:latin typeface="Segoe UI" panose="020B0502040204020203" pitchFamily="34" charset="0"/>
              <a:cs typeface="Segoe UI" panose="020B0502040204020203" pitchFamily="34" charset="0"/>
            </a:endParaRPr>
          </a:p>
          <a:p>
            <a:pPr lvl="1"/>
            <a:r>
              <a:rPr lang="en-US" sz="1100" dirty="0">
                <a:latin typeface="Segoe UI" panose="020B0502040204020203" pitchFamily="34" charset="0"/>
                <a:cs typeface="Segoe UI" panose="020B0502040204020203" pitchFamily="34" charset="0"/>
              </a:rPr>
              <a:t>Browse and view available dairy products.</a:t>
            </a:r>
          </a:p>
          <a:p>
            <a:r>
              <a:rPr lang="en-US" sz="1100" b="1" dirty="0">
                <a:latin typeface="Segoe UI" panose="020B0502040204020203" pitchFamily="34" charset="0"/>
                <a:cs typeface="Segoe UI" panose="020B0502040204020203" pitchFamily="34" charset="0"/>
              </a:rPr>
              <a:t>Place Order</a:t>
            </a:r>
            <a:endParaRPr lang="en-US" sz="1100" dirty="0">
              <a:latin typeface="Segoe UI" panose="020B0502040204020203" pitchFamily="34" charset="0"/>
              <a:cs typeface="Segoe UI" panose="020B0502040204020203" pitchFamily="34" charset="0"/>
            </a:endParaRPr>
          </a:p>
          <a:p>
            <a:pPr lvl="1"/>
            <a:r>
              <a:rPr lang="en-US" sz="1100" dirty="0">
                <a:latin typeface="Segoe UI" panose="020B0502040204020203" pitchFamily="34" charset="0"/>
                <a:cs typeface="Segoe UI" panose="020B0502040204020203" pitchFamily="34" charset="0"/>
              </a:rPr>
              <a:t>Order dairy products online.</a:t>
            </a:r>
          </a:p>
          <a:p>
            <a:r>
              <a:rPr lang="en-US" sz="1100" b="1" dirty="0">
                <a:latin typeface="Segoe UI" panose="020B0502040204020203" pitchFamily="34" charset="0"/>
                <a:cs typeface="Segoe UI" panose="020B0502040204020203" pitchFamily="34" charset="0"/>
              </a:rPr>
              <a:t>View Order History</a:t>
            </a:r>
            <a:endParaRPr lang="en-US" sz="1100" dirty="0">
              <a:latin typeface="Segoe UI" panose="020B0502040204020203" pitchFamily="34" charset="0"/>
              <a:cs typeface="Segoe UI" panose="020B0502040204020203" pitchFamily="34" charset="0"/>
            </a:endParaRPr>
          </a:p>
          <a:p>
            <a:pPr lvl="1"/>
            <a:r>
              <a:rPr lang="en-US" sz="1100" dirty="0">
                <a:latin typeface="Segoe UI" panose="020B0502040204020203" pitchFamily="34" charset="0"/>
                <a:cs typeface="Segoe UI" panose="020B0502040204020203" pitchFamily="34" charset="0"/>
              </a:rPr>
              <a:t>Access previous orders and order statuses.</a:t>
            </a:r>
          </a:p>
          <a:p>
            <a:r>
              <a:rPr lang="en-US" sz="1100" b="1" dirty="0">
                <a:latin typeface="Segoe UI" panose="020B0502040204020203" pitchFamily="34" charset="0"/>
                <a:cs typeface="Segoe UI" panose="020B0502040204020203" pitchFamily="34" charset="0"/>
              </a:rPr>
              <a:t>Make Payment</a:t>
            </a:r>
            <a:endParaRPr lang="en-US" sz="1100" dirty="0">
              <a:latin typeface="Segoe UI" panose="020B0502040204020203" pitchFamily="34" charset="0"/>
              <a:cs typeface="Segoe UI" panose="020B0502040204020203" pitchFamily="34" charset="0"/>
            </a:endParaRPr>
          </a:p>
          <a:p>
            <a:pPr lvl="1"/>
            <a:r>
              <a:rPr lang="en-US" sz="1100" dirty="0">
                <a:latin typeface="Segoe UI" panose="020B0502040204020203" pitchFamily="34" charset="0"/>
                <a:cs typeface="Segoe UI" panose="020B0502040204020203" pitchFamily="34" charset="0"/>
              </a:rPr>
              <a:t>Secure payment processing through </a:t>
            </a:r>
            <a:r>
              <a:rPr lang="en-US" sz="1100" dirty="0" err="1">
                <a:latin typeface="Segoe UI" panose="020B0502040204020203" pitchFamily="34" charset="0"/>
                <a:cs typeface="Segoe UI" panose="020B0502040204020203" pitchFamily="34" charset="0"/>
              </a:rPr>
              <a:t>Razorpay</a:t>
            </a:r>
            <a:r>
              <a:rPr lang="en-US" sz="1100" dirty="0">
                <a:latin typeface="Segoe UI" panose="020B0502040204020203" pitchFamily="34" charset="0"/>
                <a:cs typeface="Segoe UI" panose="020B0502040204020203" pitchFamily="34" charset="0"/>
              </a:rPr>
              <a:t>.</a:t>
            </a:r>
          </a:p>
          <a:p>
            <a:r>
              <a:rPr lang="en-US" sz="1100" b="1" dirty="0">
                <a:latin typeface="Segoe UI" panose="020B0502040204020203" pitchFamily="34" charset="0"/>
                <a:cs typeface="Segoe UI" panose="020B0502040204020203" pitchFamily="34" charset="0"/>
              </a:rPr>
              <a:t>Receive Invoice</a:t>
            </a:r>
            <a:endParaRPr lang="en-US" sz="1100" dirty="0">
              <a:latin typeface="Segoe UI" panose="020B0502040204020203" pitchFamily="34" charset="0"/>
              <a:cs typeface="Segoe UI" panose="020B0502040204020203" pitchFamily="34" charset="0"/>
            </a:endParaRPr>
          </a:p>
          <a:p>
            <a:pPr lvl="1"/>
            <a:r>
              <a:rPr lang="en-US" sz="1100" dirty="0">
                <a:latin typeface="Segoe UI" panose="020B0502040204020203" pitchFamily="34" charset="0"/>
                <a:cs typeface="Segoe UI" panose="020B0502040204020203" pitchFamily="34" charset="0"/>
              </a:rPr>
              <a:t>Obtain digital invoices for orders.</a:t>
            </a:r>
          </a:p>
          <a:p>
            <a:endParaRPr lang="en-US" sz="1200" dirty="0">
              <a:latin typeface="Segoe UI" panose="020B0502040204020203" pitchFamily="34" charset="0"/>
              <a:cs typeface="Segoe UI" panose="020B0502040204020203" pitchFamily="34" charset="0"/>
            </a:endParaRPr>
          </a:p>
        </p:txBody>
      </p:sp>
      <p:cxnSp>
        <p:nvCxnSpPr>
          <p:cNvPr id="12" name="Straight Connector 11">
            <a:extLst>
              <a:ext uri="{FF2B5EF4-FFF2-40B4-BE49-F238E27FC236}">
                <a16:creationId xmlns:a16="http://schemas.microsoft.com/office/drawing/2014/main" id="{1C3F2ABE-65EE-F24B-8631-BEA7BCCE0D63}"/>
              </a:ext>
            </a:extLst>
          </p:cNvPr>
          <p:cNvCxnSpPr/>
          <p:nvPr/>
        </p:nvCxnSpPr>
        <p:spPr>
          <a:xfrm>
            <a:off x="1991544" y="3933056"/>
            <a:ext cx="4104456"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7FC3326F-9C22-9A52-F672-61D595302A63}"/>
              </a:ext>
            </a:extLst>
          </p:cNvPr>
          <p:cNvCxnSpPr/>
          <p:nvPr/>
        </p:nvCxnSpPr>
        <p:spPr>
          <a:xfrm>
            <a:off x="7019656" y="3933056"/>
            <a:ext cx="4483367"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2A081945-1105-1CD2-B067-C06C07F7C221}"/>
              </a:ext>
            </a:extLst>
          </p:cNvPr>
          <p:cNvCxnSpPr/>
          <p:nvPr/>
        </p:nvCxnSpPr>
        <p:spPr>
          <a:xfrm>
            <a:off x="6672064" y="1052736"/>
            <a:ext cx="0" cy="5195664"/>
          </a:xfrm>
          <a:prstGeom prst="line">
            <a:avLst/>
          </a:prstGeom>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937A8C9D-F863-0FAC-8804-3831E773A1E6}"/>
              </a:ext>
            </a:extLst>
          </p:cNvPr>
          <p:cNvSpPr txBox="1"/>
          <p:nvPr/>
        </p:nvSpPr>
        <p:spPr>
          <a:xfrm>
            <a:off x="4943872" y="404664"/>
            <a:ext cx="3312365" cy="400110"/>
          </a:xfrm>
          <a:prstGeom prst="rect">
            <a:avLst/>
          </a:prstGeom>
          <a:noFill/>
        </p:spPr>
        <p:txBody>
          <a:bodyPr wrap="square" rtlCol="0">
            <a:spAutoFit/>
          </a:bodyPr>
          <a:lstStyle/>
          <a:p>
            <a:r>
              <a:rPr lang="en-US" sz="2000" dirty="0">
                <a:solidFill>
                  <a:schemeClr val="accent1">
                    <a:lumMod val="75000"/>
                  </a:schemeClr>
                </a:solidFill>
                <a:latin typeface="Segoe UI" panose="020B0502040204020203" pitchFamily="34" charset="0"/>
                <a:cs typeface="Segoe UI" panose="020B0502040204020203" pitchFamily="34" charset="0"/>
              </a:rPr>
              <a:t>MODULES AND FEATURES</a:t>
            </a:r>
          </a:p>
        </p:txBody>
      </p:sp>
    </p:spTree>
    <p:extLst>
      <p:ext uri="{BB962C8B-B14F-4D97-AF65-F5344CB8AC3E}">
        <p14:creationId xmlns:p14="http://schemas.microsoft.com/office/powerpoint/2010/main" val="34669333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down)">
                                      <p:cBhvr>
                                        <p:cTn id="7" dur="580">
                                          <p:stCondLst>
                                            <p:cond delay="0"/>
                                          </p:stCondLst>
                                        </p:cTn>
                                        <p:tgtEl>
                                          <p:spTgt spid="16"/>
                                        </p:tgtEl>
                                      </p:cBhvr>
                                    </p:animEffect>
                                    <p:anim calcmode="lin" valueType="num">
                                      <p:cBhvr>
                                        <p:cTn id="8" dur="1822" tmFilter="0,0; 0.14,0.36; 0.43,0.73; 0.71,0.91; 1.0,1.0">
                                          <p:stCondLst>
                                            <p:cond delay="0"/>
                                          </p:stCondLst>
                                        </p:cTn>
                                        <p:tgtEl>
                                          <p:spTgt spid="16"/>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6"/>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6"/>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6"/>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6"/>
                                        </p:tgtEl>
                                        <p:attrNameLst>
                                          <p:attrName>ppt_y</p:attrName>
                                        </p:attrNameLst>
                                      </p:cBhvr>
                                      <p:tavLst>
                                        <p:tav tm="0" fmla="#ppt_y-sin(pi*$)/81">
                                          <p:val>
                                            <p:fltVal val="0"/>
                                          </p:val>
                                        </p:tav>
                                        <p:tav tm="100000">
                                          <p:val>
                                            <p:fltVal val="1"/>
                                          </p:val>
                                        </p:tav>
                                      </p:tavLst>
                                    </p:anim>
                                    <p:animScale>
                                      <p:cBhvr>
                                        <p:cTn id="13" dur="26">
                                          <p:stCondLst>
                                            <p:cond delay="650"/>
                                          </p:stCondLst>
                                        </p:cTn>
                                        <p:tgtEl>
                                          <p:spTgt spid="16"/>
                                        </p:tgtEl>
                                      </p:cBhvr>
                                      <p:to x="100000" y="60000"/>
                                    </p:animScale>
                                    <p:animScale>
                                      <p:cBhvr>
                                        <p:cTn id="14" dur="166" decel="50000">
                                          <p:stCondLst>
                                            <p:cond delay="676"/>
                                          </p:stCondLst>
                                        </p:cTn>
                                        <p:tgtEl>
                                          <p:spTgt spid="16"/>
                                        </p:tgtEl>
                                      </p:cBhvr>
                                      <p:to x="100000" y="100000"/>
                                    </p:animScale>
                                    <p:animScale>
                                      <p:cBhvr>
                                        <p:cTn id="15" dur="26">
                                          <p:stCondLst>
                                            <p:cond delay="1312"/>
                                          </p:stCondLst>
                                        </p:cTn>
                                        <p:tgtEl>
                                          <p:spTgt spid="16"/>
                                        </p:tgtEl>
                                      </p:cBhvr>
                                      <p:to x="100000" y="80000"/>
                                    </p:animScale>
                                    <p:animScale>
                                      <p:cBhvr>
                                        <p:cTn id="16" dur="166" decel="50000">
                                          <p:stCondLst>
                                            <p:cond delay="1338"/>
                                          </p:stCondLst>
                                        </p:cTn>
                                        <p:tgtEl>
                                          <p:spTgt spid="16"/>
                                        </p:tgtEl>
                                      </p:cBhvr>
                                      <p:to x="100000" y="100000"/>
                                    </p:animScale>
                                    <p:animScale>
                                      <p:cBhvr>
                                        <p:cTn id="17" dur="26">
                                          <p:stCondLst>
                                            <p:cond delay="1642"/>
                                          </p:stCondLst>
                                        </p:cTn>
                                        <p:tgtEl>
                                          <p:spTgt spid="16"/>
                                        </p:tgtEl>
                                      </p:cBhvr>
                                      <p:to x="100000" y="90000"/>
                                    </p:animScale>
                                    <p:animScale>
                                      <p:cBhvr>
                                        <p:cTn id="18" dur="166" decel="50000">
                                          <p:stCondLst>
                                            <p:cond delay="1668"/>
                                          </p:stCondLst>
                                        </p:cTn>
                                        <p:tgtEl>
                                          <p:spTgt spid="16"/>
                                        </p:tgtEl>
                                      </p:cBhvr>
                                      <p:to x="100000" y="100000"/>
                                    </p:animScale>
                                    <p:animScale>
                                      <p:cBhvr>
                                        <p:cTn id="19" dur="26">
                                          <p:stCondLst>
                                            <p:cond delay="1808"/>
                                          </p:stCondLst>
                                        </p:cTn>
                                        <p:tgtEl>
                                          <p:spTgt spid="16"/>
                                        </p:tgtEl>
                                      </p:cBhvr>
                                      <p:to x="100000" y="95000"/>
                                    </p:animScale>
                                    <p:animScale>
                                      <p:cBhvr>
                                        <p:cTn id="20" dur="166" decel="50000">
                                          <p:stCondLst>
                                            <p:cond delay="1834"/>
                                          </p:stCondLst>
                                        </p:cTn>
                                        <p:tgtEl>
                                          <p:spTgt spid="16"/>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2"/>
                                        </p:tgtEl>
                                        <p:attrNameLst>
                                          <p:attrName>style.visibility</p:attrName>
                                        </p:attrNameLst>
                                      </p:cBhvr>
                                      <p:to>
                                        <p:strVal val="visible"/>
                                      </p:to>
                                    </p:set>
                                    <p:anim calcmode="lin" valueType="num">
                                      <p:cBhvr additive="base">
                                        <p:cTn id="25" dur="500" fill="hold"/>
                                        <p:tgtEl>
                                          <p:spTgt spid="12"/>
                                        </p:tgtEl>
                                        <p:attrNameLst>
                                          <p:attrName>ppt_x</p:attrName>
                                        </p:attrNameLst>
                                      </p:cBhvr>
                                      <p:tavLst>
                                        <p:tav tm="0">
                                          <p:val>
                                            <p:strVal val="#ppt_x"/>
                                          </p:val>
                                        </p:tav>
                                        <p:tav tm="100000">
                                          <p:val>
                                            <p:strVal val="#ppt_x"/>
                                          </p:val>
                                        </p:tav>
                                      </p:tavLst>
                                    </p:anim>
                                    <p:anim calcmode="lin" valueType="num">
                                      <p:cBhvr additive="base">
                                        <p:cTn id="26"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1" fill="hold" nodeType="clickEffect">
                                  <p:stCondLst>
                                    <p:cond delay="0"/>
                                  </p:stCondLst>
                                  <p:childTnLst>
                                    <p:set>
                                      <p:cBhvr>
                                        <p:cTn id="30" dur="1" fill="hold">
                                          <p:stCondLst>
                                            <p:cond delay="0"/>
                                          </p:stCondLst>
                                        </p:cTn>
                                        <p:tgtEl>
                                          <p:spTgt spid="14"/>
                                        </p:tgtEl>
                                        <p:attrNameLst>
                                          <p:attrName>style.visibility</p:attrName>
                                        </p:attrNameLst>
                                      </p:cBhvr>
                                      <p:to>
                                        <p:strVal val="visible"/>
                                      </p:to>
                                    </p:set>
                                    <p:anim calcmode="lin" valueType="num">
                                      <p:cBhvr additive="base">
                                        <p:cTn id="31" dur="500" fill="hold"/>
                                        <p:tgtEl>
                                          <p:spTgt spid="14"/>
                                        </p:tgtEl>
                                        <p:attrNameLst>
                                          <p:attrName>ppt_x</p:attrName>
                                        </p:attrNameLst>
                                      </p:cBhvr>
                                      <p:tavLst>
                                        <p:tav tm="0">
                                          <p:val>
                                            <p:strVal val="#ppt_x"/>
                                          </p:val>
                                        </p:tav>
                                        <p:tav tm="100000">
                                          <p:val>
                                            <p:strVal val="#ppt_x"/>
                                          </p:val>
                                        </p:tav>
                                      </p:tavLst>
                                    </p:anim>
                                    <p:anim calcmode="lin" valueType="num">
                                      <p:cBhvr additive="base">
                                        <p:cTn id="32" dur="500" fill="hold"/>
                                        <p:tgtEl>
                                          <p:spTgt spid="14"/>
                                        </p:tgtEl>
                                        <p:attrNameLst>
                                          <p:attrName>ppt_y</p:attrName>
                                        </p:attrNameLst>
                                      </p:cBhvr>
                                      <p:tavLst>
                                        <p:tav tm="0">
                                          <p:val>
                                            <p:strVal val="0-#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1" presetClass="entr" presetSubtype="2" fill="hold" grpId="0" nodeType="click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wheel(2)">
                                      <p:cBhvr>
                                        <p:cTn id="37" dur="2000"/>
                                        <p:tgtEl>
                                          <p:spTgt spid="17"/>
                                        </p:tgtEl>
                                      </p:cBhvr>
                                    </p:animEffect>
                                  </p:childTnLst>
                                </p:cTn>
                              </p:par>
                            </p:childTnLst>
                          </p:cTn>
                        </p:par>
                      </p:childTnLst>
                    </p:cTn>
                  </p:par>
                  <p:par>
                    <p:cTn id="38" fill="hold">
                      <p:stCondLst>
                        <p:cond delay="indefinite"/>
                      </p:stCondLst>
                      <p:childTnLst>
                        <p:par>
                          <p:cTn id="39" fill="hold">
                            <p:stCondLst>
                              <p:cond delay="0"/>
                            </p:stCondLst>
                            <p:childTnLst>
                              <p:par>
                                <p:cTn id="40" presetID="16" presetClass="entr" presetSubtype="21" fill="hold" grpId="0" nodeType="click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barn(inVertical)">
                                      <p:cBhvr>
                                        <p:cTn id="4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7"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 /></Relationships>
</file>

<file path=ppt/theme/theme1.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ppt/theme/theme2.xml><?xml version="1.0" encoding="utf-8"?>
<a:theme xmlns:a="http://schemas.openxmlformats.org/drawingml/2006/main" name="Office Theme">
  <a:themeElements>
    <a:clrScheme name="TechComputer">
      <a:dk1>
        <a:srgbClr val="000000"/>
      </a:dk1>
      <a:lt1>
        <a:sysClr val="window" lastClr="FFFFFF"/>
      </a:lt1>
      <a:dk2>
        <a:srgbClr val="4D4D4D"/>
      </a:dk2>
      <a:lt2>
        <a:srgbClr val="DDDDDD"/>
      </a:lt2>
      <a:accent1>
        <a:srgbClr val="92D050"/>
      </a:accent1>
      <a:accent2>
        <a:srgbClr val="F7C331"/>
      </a:accent2>
      <a:accent3>
        <a:srgbClr val="47B8C7"/>
      </a:accent3>
      <a:accent4>
        <a:srgbClr val="B074BA"/>
      </a:accent4>
      <a:accent5>
        <a:srgbClr val="F34D47"/>
      </a:accent5>
      <a:accent6>
        <a:srgbClr val="FA8F30"/>
      </a:accent6>
      <a:hlink>
        <a:srgbClr val="47B8C7"/>
      </a:hlink>
      <a:folHlink>
        <a:srgbClr val="969696"/>
      </a:folHlink>
    </a:clrScheme>
    <a:fontScheme name="Consolas-Candara">
      <a:majorFont>
        <a:latin typeface="Consolas"/>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ndar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TechComputer">
      <a:dk1>
        <a:srgbClr val="000000"/>
      </a:dk1>
      <a:lt1>
        <a:sysClr val="window" lastClr="FFFFFF"/>
      </a:lt1>
      <a:dk2>
        <a:srgbClr val="4D4D4D"/>
      </a:dk2>
      <a:lt2>
        <a:srgbClr val="DDDDDD"/>
      </a:lt2>
      <a:accent1>
        <a:srgbClr val="92D050"/>
      </a:accent1>
      <a:accent2>
        <a:srgbClr val="F7C331"/>
      </a:accent2>
      <a:accent3>
        <a:srgbClr val="47B8C7"/>
      </a:accent3>
      <a:accent4>
        <a:srgbClr val="B074BA"/>
      </a:accent4>
      <a:accent5>
        <a:srgbClr val="F34D47"/>
      </a:accent5>
      <a:accent6>
        <a:srgbClr val="FA8F30"/>
      </a:accent6>
      <a:hlink>
        <a:srgbClr val="47B8C7"/>
      </a:hlink>
      <a:folHlink>
        <a:srgbClr val="969696"/>
      </a:folHlink>
    </a:clrScheme>
    <a:fontScheme name="Consolas-Candara">
      <a:majorFont>
        <a:latin typeface="Consolas"/>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ndar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Parallax</Template>
  <TotalTime>305</TotalTime>
  <Words>2156</Words>
  <Application>Microsoft Office PowerPoint</Application>
  <PresentationFormat>Widescreen</PresentationFormat>
  <Paragraphs>299</Paragraphs>
  <Slides>22</Slides>
  <Notes>0</Notes>
  <HiddenSlides>0</HiddenSlides>
  <MMClips>0</MMClips>
  <ScaleCrop>false</ScaleCrop>
  <HeadingPairs>
    <vt:vector size="4" baseType="variant">
      <vt:variant>
        <vt:lpstr>Theme</vt:lpstr>
      </vt:variant>
      <vt:variant>
        <vt:i4>1</vt:i4>
      </vt:variant>
      <vt:variant>
        <vt:lpstr>Slide Titles</vt:lpstr>
      </vt:variant>
      <vt:variant>
        <vt:i4>22</vt:i4>
      </vt:variant>
    </vt:vector>
  </HeadingPairs>
  <TitlesOfParts>
    <vt:vector size="23" baseType="lpstr">
      <vt:lpstr>Parallax</vt:lpstr>
      <vt:lpstr>JSS COLLEGE OF ARTS COMMERCE AND SCIENCE DEPARTMENT OF COMPUTER SCIENCE A PROJECT PRESENTATION ON             - DSMS</vt:lpstr>
      <vt:lpstr>DAIRY SERVE MANAGEMENT SYSTEM (DSMS)</vt:lpstr>
      <vt:lpstr>INDEX</vt:lpstr>
      <vt:lpstr>INTRODUCTION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JSS COLLEGE OF ARTS COMMERCE AND SCIENCE DEPARTMENT OF COMPUTER SCIENCE A PROJECT PRESENTATION ON             - DSMS</dc:title>
  <dc:creator>Ravi Raghavendra G S</dc:creator>
  <cp:lastModifiedBy>Ravi Raghavendra G S</cp:lastModifiedBy>
  <cp:revision>21</cp:revision>
  <dcterms:created xsi:type="dcterms:W3CDTF">2024-06-21T00:43:17Z</dcterms:created>
  <dcterms:modified xsi:type="dcterms:W3CDTF">2024-07-09T01:18:35Z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0x0101006EDDDB5EE6D98C44930B742096920B300400F5B6D36B3EF94B4E9A635CDF2A18F5B8</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